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7.xml"/>
  <Override ContentType="application/vnd.openxmlformats-officedocument.presentationml.slide+xml" PartName="/ppt/slides/slide1.xml"/>
  <Override ContentType="application/vnd.openxmlformats-officedocument.presentationml.slide+xml" PartName="/ppt/slides/slide8.xml"/>
  <Override ContentType="application/vnd.openxmlformats-officedocument.presentationml.slide+xml" PartName="/ppt/slides/slide4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3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2" Type="http://schemas.openxmlformats.org/officeDocument/2006/relationships/slide" Target="slides/slide7.xml"/><Relationship Id="rId2" Type="http://schemas.openxmlformats.org/officeDocument/2006/relationships/presProps" Target="presProps.xml"/><Relationship Id="rId13" Type="http://schemas.openxmlformats.org/officeDocument/2006/relationships/slide" Target="slides/slide8.xml"/><Relationship Id="rId1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3" Type="http://schemas.openxmlformats.org/officeDocument/2006/relationships/tableStyles" Target="tableStyles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2" Type="http://schemas.openxmlformats.org/officeDocument/2006/relationships/image" Target="../media/image00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9" Type="http://schemas.openxmlformats.org/officeDocument/2006/relationships/image" Target="../media/image16.jpg"/><Relationship Id="rId18" Type="http://schemas.openxmlformats.org/officeDocument/2006/relationships/image" Target="../media/image12.png"/><Relationship Id="rId17" Type="http://schemas.openxmlformats.org/officeDocument/2006/relationships/image" Target="../media/image15.jpg"/><Relationship Id="rId16" Type="http://schemas.openxmlformats.org/officeDocument/2006/relationships/image" Target="../media/image11.png"/><Relationship Id="rId15" Type="http://schemas.openxmlformats.org/officeDocument/2006/relationships/image" Target="../media/image17.png"/><Relationship Id="rId14" Type="http://schemas.openxmlformats.org/officeDocument/2006/relationships/image" Target="../media/image14.png"/><Relationship Id="rId21" Type="http://schemas.openxmlformats.org/officeDocument/2006/relationships/image" Target="../media/image19.png"/><Relationship Id="rId12" Type="http://schemas.openxmlformats.org/officeDocument/2006/relationships/image" Target="../media/image05.png"/><Relationship Id="rId2" Type="http://schemas.openxmlformats.org/officeDocument/2006/relationships/image" Target="../media/image00.png"/><Relationship Id="rId22" Type="http://schemas.openxmlformats.org/officeDocument/2006/relationships/image" Target="../media/image21.png"/><Relationship Id="rId13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3" Type="http://schemas.openxmlformats.org/officeDocument/2006/relationships/image" Target="../media/image33.png"/><Relationship Id="rId10" Type="http://schemas.openxmlformats.org/officeDocument/2006/relationships/image" Target="../media/image10.png"/><Relationship Id="rId4" Type="http://schemas.openxmlformats.org/officeDocument/2006/relationships/image" Target="../media/image01.png"/><Relationship Id="rId11" Type="http://schemas.openxmlformats.org/officeDocument/2006/relationships/image" Target="../media/image06.png"/><Relationship Id="rId3" Type="http://schemas.openxmlformats.org/officeDocument/2006/relationships/image" Target="../media/image02.png"/><Relationship Id="rId20" Type="http://schemas.openxmlformats.org/officeDocument/2006/relationships/image" Target="../media/image22.png"/><Relationship Id="rId9" Type="http://schemas.openxmlformats.org/officeDocument/2006/relationships/image" Target="../media/image03.png"/><Relationship Id="rId6" Type="http://schemas.openxmlformats.org/officeDocument/2006/relationships/image" Target="../media/image08.png"/><Relationship Id="rId5" Type="http://schemas.openxmlformats.org/officeDocument/2006/relationships/image" Target="../media/image07.png"/><Relationship Id="rId8" Type="http://schemas.openxmlformats.org/officeDocument/2006/relationships/image" Target="../media/image09.jpg"/><Relationship Id="rId7" Type="http://schemas.openxmlformats.org/officeDocument/2006/relationships/image" Target="../media/image0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9" Type="http://schemas.openxmlformats.org/officeDocument/2006/relationships/image" Target="../media/image16.jpg"/><Relationship Id="rId18" Type="http://schemas.openxmlformats.org/officeDocument/2006/relationships/image" Target="../media/image12.png"/><Relationship Id="rId17" Type="http://schemas.openxmlformats.org/officeDocument/2006/relationships/image" Target="../media/image15.jpg"/><Relationship Id="rId16" Type="http://schemas.openxmlformats.org/officeDocument/2006/relationships/image" Target="../media/image11.png"/><Relationship Id="rId15" Type="http://schemas.openxmlformats.org/officeDocument/2006/relationships/image" Target="../media/image17.png"/><Relationship Id="rId14" Type="http://schemas.openxmlformats.org/officeDocument/2006/relationships/image" Target="../media/image14.png"/><Relationship Id="rId21" Type="http://schemas.openxmlformats.org/officeDocument/2006/relationships/image" Target="../media/image19.png"/><Relationship Id="rId2" Type="http://schemas.openxmlformats.org/officeDocument/2006/relationships/image" Target="../media/image00.png"/><Relationship Id="rId12" Type="http://schemas.openxmlformats.org/officeDocument/2006/relationships/image" Target="../media/image05.png"/><Relationship Id="rId22" Type="http://schemas.openxmlformats.org/officeDocument/2006/relationships/image" Target="../media/image21.png"/><Relationship Id="rId13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3" Type="http://schemas.openxmlformats.org/officeDocument/2006/relationships/image" Target="../media/image33.png"/><Relationship Id="rId4" Type="http://schemas.openxmlformats.org/officeDocument/2006/relationships/image" Target="../media/image01.png"/><Relationship Id="rId10" Type="http://schemas.openxmlformats.org/officeDocument/2006/relationships/image" Target="../media/image10.png"/><Relationship Id="rId3" Type="http://schemas.openxmlformats.org/officeDocument/2006/relationships/image" Target="../media/image02.png"/><Relationship Id="rId11" Type="http://schemas.openxmlformats.org/officeDocument/2006/relationships/image" Target="../media/image06.png"/><Relationship Id="rId20" Type="http://schemas.openxmlformats.org/officeDocument/2006/relationships/image" Target="../media/image22.png"/><Relationship Id="rId9" Type="http://schemas.openxmlformats.org/officeDocument/2006/relationships/image" Target="../media/image03.png"/><Relationship Id="rId6" Type="http://schemas.openxmlformats.org/officeDocument/2006/relationships/image" Target="../media/image08.png"/><Relationship Id="rId5" Type="http://schemas.openxmlformats.org/officeDocument/2006/relationships/image" Target="../media/image07.png"/><Relationship Id="rId8" Type="http://schemas.openxmlformats.org/officeDocument/2006/relationships/image" Target="../media/image09.jpg"/><Relationship Id="rId7" Type="http://schemas.openxmlformats.org/officeDocument/2006/relationships/image" Target="../media/image0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/>
        </p:nvSpPr>
        <p:spPr>
          <a:xfrm>
            <a:off x="6818313" y="742950"/>
            <a:ext cx="2325600" cy="4400699"/>
          </a:xfrm>
          <a:prstGeom prst="rect">
            <a:avLst/>
          </a:prstGeom>
          <a:solidFill>
            <a:srgbClr val="4F4946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 txBox="1"/>
          <p:nvPr/>
        </p:nvSpPr>
        <p:spPr>
          <a:xfrm>
            <a:off x="0" y="0"/>
            <a:ext cx="9144000" cy="822599"/>
          </a:xfrm>
          <a:prstGeom prst="rect">
            <a:avLst/>
          </a:prstGeom>
          <a:solidFill>
            <a:srgbClr val="74241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 txBox="1"/>
          <p:nvPr/>
        </p:nvSpPr>
        <p:spPr>
          <a:xfrm>
            <a:off x="533400" y="4832748"/>
            <a:ext cx="57912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GB" sz="600" u="none" cap="none" strike="noStrike">
                <a:solidFill>
                  <a:srgbClr val="95938E"/>
                </a:solidFill>
                <a:latin typeface="Arial"/>
                <a:ea typeface="Arial"/>
                <a:cs typeface="Arial"/>
                <a:sym typeface="Arial"/>
              </a:rPr>
              <a:t>Owned and operated as a joint venture by a consortium of Canadian universities via a contribution through the National Research Council Canada </a:t>
            </a:r>
          </a:p>
          <a:p>
            <a:pPr indent="0" lvl="0" marL="0" marR="0" rtl="0" algn="l">
              <a:lnSpc>
                <a:spcPct val="83333"/>
              </a:lnSpc>
              <a:spcBef>
                <a:spcPts val="300"/>
              </a:spcBef>
              <a:spcAft>
                <a:spcPts val="0"/>
              </a:spcAft>
              <a:buSzPct val="25000"/>
              <a:buNone/>
            </a:pPr>
            <a:r>
              <a:rPr b="0" baseline="0" i="0" lang="en-GB" sz="600" u="none" cap="none" strike="noStrike">
                <a:solidFill>
                  <a:srgbClr val="95938E"/>
                </a:solidFill>
                <a:latin typeface="Arial"/>
                <a:ea typeface="Arial"/>
                <a:cs typeface="Arial"/>
                <a:sym typeface="Arial"/>
              </a:rPr>
              <a:t>Propriété d’un consortium d’universités canadiennes, géré en co-entreprise à partir d’une contribution administrée par le Conseil national de recherches Canada</a:t>
            </a:r>
          </a:p>
        </p:txBody>
      </p:sp>
      <p:sp>
        <p:nvSpPr>
          <p:cNvPr id="18" name="Shape 18"/>
          <p:cNvSpPr/>
          <p:nvPr/>
        </p:nvSpPr>
        <p:spPr>
          <a:xfrm>
            <a:off x="0" y="167997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/>
          <p:nvPr/>
        </p:nvSpPr>
        <p:spPr>
          <a:xfrm>
            <a:off x="6019800" y="308372"/>
            <a:ext cx="29717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GB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Canada’s national laboratory for particle and nuclear physics </a:t>
            </a:r>
          </a:p>
          <a:p>
            <a:pPr indent="0" lvl="0" marL="0" marR="0" rtl="0" algn="r">
              <a:lnSpc>
                <a:spcPct val="75000"/>
              </a:lnSpc>
              <a:spcBef>
                <a:spcPts val="350"/>
              </a:spcBef>
              <a:spcAft>
                <a:spcPts val="0"/>
              </a:spcAft>
              <a:buSzPct val="25000"/>
              <a:buNone/>
            </a:pPr>
            <a:r>
              <a:rPr b="0" baseline="0" i="0" lang="en-GB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Laboratoire national canadien pour la recherche en physique nucléaire </a:t>
            </a:r>
          </a:p>
          <a:p>
            <a:pPr indent="0" lvl="0" marL="0" marR="0" rtl="0" algn="r">
              <a:lnSpc>
                <a:spcPct val="75000"/>
              </a:lnSpc>
              <a:spcBef>
                <a:spcPts val="350"/>
              </a:spcBef>
              <a:spcAft>
                <a:spcPts val="0"/>
              </a:spcAft>
              <a:buSzPct val="25000"/>
              <a:buNone/>
            </a:pPr>
            <a:r>
              <a:rPr b="0" baseline="0" i="0" lang="en-GB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 en physique des particules</a:t>
            </a:r>
          </a:p>
        </p:txBody>
      </p:sp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0500" y="152400"/>
            <a:ext cx="2424000" cy="4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/>
          <p:nvPr>
            <p:ph idx="1" type="body"/>
          </p:nvPr>
        </p:nvSpPr>
        <p:spPr>
          <a:xfrm>
            <a:off x="247650" y="1679972"/>
            <a:ext cx="6077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r">
              <a:spcBef>
                <a:spcPts val="0"/>
              </a:spcBef>
              <a:buClr>
                <a:srgbClr val="113F7C"/>
              </a:buClr>
              <a:buFont typeface="PT Sans"/>
              <a:buNone/>
              <a:defRPr/>
            </a:lvl1pPr>
            <a:lvl2pPr rtl="0" algn="r">
              <a:spcBef>
                <a:spcPts val="0"/>
              </a:spcBef>
              <a:buClr>
                <a:srgbClr val="6E615D"/>
              </a:buClr>
              <a:buFont typeface="PT Sans"/>
              <a:buNone/>
              <a:defRPr/>
            </a:lvl2pPr>
            <a:lvl3pPr rtl="0" algn="r">
              <a:spcBef>
                <a:spcPts val="0"/>
              </a:spcBef>
              <a:buClr>
                <a:srgbClr val="6E615D"/>
              </a:buClr>
              <a:buFont typeface="PT Sans"/>
              <a:buNone/>
              <a:defRPr/>
            </a:lvl3pPr>
            <a:lvl4pPr rtl="0" algn="r">
              <a:spcBef>
                <a:spcPts val="0"/>
              </a:spcBef>
              <a:buClr>
                <a:schemeClr val="accent1"/>
              </a:buClr>
              <a:buFont typeface="PT Sans"/>
              <a:buNone/>
              <a:defRPr/>
            </a:lvl4pPr>
            <a:lvl5pPr rtl="0" algn="r">
              <a:spcBef>
                <a:spcPts val="0"/>
              </a:spcBef>
              <a:buClr>
                <a:srgbClr val="6E615D"/>
              </a:buClr>
              <a:buFont typeface="PT Sans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247650" y="2171700"/>
            <a:ext cx="6077100" cy="34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r">
              <a:spcBef>
                <a:spcPts val="0"/>
              </a:spcBef>
              <a:buClr>
                <a:srgbClr val="4F4946"/>
              </a:buClr>
              <a:buFont typeface="PT San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3" type="body"/>
          </p:nvPr>
        </p:nvSpPr>
        <p:spPr>
          <a:xfrm>
            <a:off x="247650" y="2686050"/>
            <a:ext cx="6077100" cy="34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r">
              <a:spcBef>
                <a:spcPts val="0"/>
              </a:spcBef>
              <a:buClr>
                <a:srgbClr val="95938E"/>
              </a:buClr>
              <a:buFont typeface="PT San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4" type="body"/>
          </p:nvPr>
        </p:nvSpPr>
        <p:spPr>
          <a:xfrm>
            <a:off x="247650" y="3257550"/>
            <a:ext cx="60771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r">
              <a:spcBef>
                <a:spcPts val="0"/>
              </a:spcBef>
              <a:buClr>
                <a:srgbClr val="113F7C"/>
              </a:buClr>
              <a:buFont typeface="PT San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/>
          <p:nvPr>
            <p:ph idx="5" type="pic"/>
          </p:nvPr>
        </p:nvSpPr>
        <p:spPr>
          <a:xfrm>
            <a:off x="7028656" y="3714750"/>
            <a:ext cx="1904999" cy="1257299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Shape 26"/>
          <p:cNvSpPr/>
          <p:nvPr>
            <p:ph idx="6" type="pic"/>
          </p:nvPr>
        </p:nvSpPr>
        <p:spPr>
          <a:xfrm>
            <a:off x="7028656" y="971550"/>
            <a:ext cx="1904999" cy="1257299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Shape 27"/>
          <p:cNvSpPr/>
          <p:nvPr>
            <p:ph idx="7" type="pic"/>
          </p:nvPr>
        </p:nvSpPr>
        <p:spPr>
          <a:xfrm>
            <a:off x="7028656" y="2343150"/>
            <a:ext cx="1904999" cy="1257299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Shape 28"/>
          <p:cNvSpPr txBox="1"/>
          <p:nvPr/>
        </p:nvSpPr>
        <p:spPr>
          <a:xfrm>
            <a:off x="457200" y="4565640"/>
            <a:ext cx="39599" cy="238200"/>
          </a:xfrm>
          <a:prstGeom prst="rect">
            <a:avLst/>
          </a:prstGeom>
          <a:solidFill>
            <a:srgbClr val="95938E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 txBox="1"/>
          <p:nvPr/>
        </p:nvSpPr>
        <p:spPr>
          <a:xfrm>
            <a:off x="533400" y="4577160"/>
            <a:ext cx="57912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GB" sz="600" u="none" cap="none" strike="noStrike">
                <a:solidFill>
                  <a:srgbClr val="95938E"/>
                </a:solidFill>
                <a:latin typeface="Arial"/>
                <a:ea typeface="Arial"/>
                <a:cs typeface="Arial"/>
                <a:sym typeface="Arial"/>
              </a:rPr>
              <a:t>Accelerating Science for Canada</a:t>
            </a:r>
          </a:p>
          <a:p>
            <a:pPr indent="0" lvl="0" marL="0" marR="0" rtl="0" algn="l">
              <a:lnSpc>
                <a:spcPct val="83333"/>
              </a:lnSpc>
              <a:spcBef>
                <a:spcPts val="300"/>
              </a:spcBef>
              <a:spcAft>
                <a:spcPts val="0"/>
              </a:spcAft>
              <a:buClr>
                <a:srgbClr val="95938E"/>
              </a:buClr>
              <a:buSzPct val="25000"/>
              <a:buFont typeface="Arial"/>
              <a:buNone/>
            </a:pPr>
            <a:r>
              <a:rPr b="0" baseline="0" i="0" lang="en-GB" sz="600" u="none" cap="none" strike="noStrike">
                <a:solidFill>
                  <a:srgbClr val="95938E"/>
                </a:solidFill>
                <a:latin typeface="Arial"/>
                <a:ea typeface="Arial"/>
                <a:cs typeface="Arial"/>
                <a:sym typeface="Arial"/>
              </a:rPr>
              <a:t>Un accélérateur de la démarche scientifique canadienne</a:t>
            </a:r>
          </a:p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t" bIns="45700" lIns="91425" rIns="91425" tIns="45700">
            <a:noAutofit/>
          </a:bodyPr>
          <a:lstStyle>
            <a:lvl1pPr>
              <a:spcBef>
                <a:spcPts val="0"/>
              </a:spcBef>
              <a:buNone/>
              <a:defRPr sz="1300">
                <a:solidFill>
                  <a:srgbClr val="000000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icture with Ca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pic"/>
          </p:nvPr>
        </p:nvSpPr>
        <p:spPr>
          <a:xfrm>
            <a:off x="1792288" y="1267059"/>
            <a:ext cx="5486399" cy="22785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1792288" y="4025503"/>
            <a:ext cx="5486399" cy="60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PT Sans"/>
              <a:buNone/>
              <a:defRPr/>
            </a:lvl1pPr>
            <a:lvl2pPr indent="0" marL="457200" rtl="0">
              <a:spcBef>
                <a:spcPts val="0"/>
              </a:spcBef>
              <a:buFont typeface="PT Sans"/>
              <a:buNone/>
              <a:defRPr/>
            </a:lvl2pPr>
            <a:lvl3pPr indent="0" marL="914400" rtl="0">
              <a:spcBef>
                <a:spcPts val="0"/>
              </a:spcBef>
              <a:buFont typeface="PT Sans"/>
              <a:buNone/>
              <a:defRPr/>
            </a:lvl3pPr>
            <a:lvl4pPr indent="0" marL="1371600" rtl="0">
              <a:spcBef>
                <a:spcPts val="0"/>
              </a:spcBef>
              <a:buFont typeface="PT Sans"/>
              <a:buNone/>
              <a:defRPr/>
            </a:lvl4pPr>
            <a:lvl5pPr indent="0" marL="1828800" rtl="0">
              <a:spcBef>
                <a:spcPts val="0"/>
              </a:spcBef>
              <a:buFont typeface="PT Sans"/>
              <a:buNone/>
              <a:defRPr/>
            </a:lvl5pPr>
            <a:lvl6pPr indent="0" marL="2286000" rtl="0">
              <a:spcBef>
                <a:spcPts val="0"/>
              </a:spcBef>
              <a:buFont typeface="Garamond"/>
              <a:buNone/>
              <a:defRPr/>
            </a:lvl6pPr>
            <a:lvl7pPr indent="0" marL="2743200" rtl="0">
              <a:spcBef>
                <a:spcPts val="0"/>
              </a:spcBef>
              <a:buFont typeface="Garamond"/>
              <a:buNone/>
              <a:defRPr/>
            </a:lvl7pPr>
            <a:lvl8pPr indent="0" marL="3200400" rtl="0">
              <a:spcBef>
                <a:spcPts val="0"/>
              </a:spcBef>
              <a:buFont typeface="Garamond"/>
              <a:buNone/>
              <a:defRPr/>
            </a:lvl8pPr>
            <a:lvl9pPr indent="0" marL="3657600" rtl="0">
              <a:spcBef>
                <a:spcPts val="0"/>
              </a:spcBef>
              <a:buFont typeface="Garamond"/>
              <a:buNone/>
              <a:defRPr/>
            </a:lvl9pPr>
          </a:lstStyle>
          <a:p/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457200" y="282749"/>
            <a:ext cx="8229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rtl="0" algn="r">
              <a:spcBef>
                <a:spcPts val="0"/>
              </a:spcBef>
              <a:spcAft>
                <a:spcPts val="0"/>
              </a:spcAft>
              <a:defRPr/>
            </a:lvl2pPr>
            <a:lvl3pPr rtl="0" algn="r">
              <a:spcBef>
                <a:spcPts val="0"/>
              </a:spcBef>
              <a:spcAft>
                <a:spcPts val="0"/>
              </a:spcAft>
              <a:defRPr/>
            </a:lvl3pPr>
            <a:lvl4pPr rtl="0" algn="r">
              <a:spcBef>
                <a:spcPts val="0"/>
              </a:spcBef>
              <a:spcAft>
                <a:spcPts val="0"/>
              </a:spcAft>
              <a:defRPr/>
            </a:lvl4pPr>
            <a:lvl5pPr rtl="0" algn="r">
              <a:spcBef>
                <a:spcPts val="0"/>
              </a:spcBef>
              <a:spcAft>
                <a:spcPts val="0"/>
              </a:spcAft>
              <a:defRPr/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15" name="Shape 115"/>
          <p:cNvSpPr txBox="1"/>
          <p:nvPr>
            <p:ph idx="10" type="dt"/>
          </p:nvPr>
        </p:nvSpPr>
        <p:spPr>
          <a:xfrm>
            <a:off x="496887" y="4797028"/>
            <a:ext cx="1416000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16" name="Shape 116"/>
          <p:cNvSpPr txBox="1"/>
          <p:nvPr>
            <p:ph idx="11" type="ftr"/>
          </p:nvPr>
        </p:nvSpPr>
        <p:spPr>
          <a:xfrm>
            <a:off x="2057400" y="4800600"/>
            <a:ext cx="50291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7207250" y="4800600"/>
            <a:ext cx="14399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000" u="none" cap="none" strike="noStrike">
                <a:solidFill>
                  <a:srgbClr val="113F7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able with Ca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457200" y="282749"/>
            <a:ext cx="8229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rtl="0" algn="r">
              <a:spcBef>
                <a:spcPts val="0"/>
              </a:spcBef>
              <a:spcAft>
                <a:spcPts val="0"/>
              </a:spcAft>
              <a:defRPr/>
            </a:lvl2pPr>
            <a:lvl3pPr rtl="0" algn="r">
              <a:spcBef>
                <a:spcPts val="0"/>
              </a:spcBef>
              <a:spcAft>
                <a:spcPts val="0"/>
              </a:spcAft>
              <a:defRPr/>
            </a:lvl3pPr>
            <a:lvl4pPr rtl="0" algn="r">
              <a:spcBef>
                <a:spcPts val="0"/>
              </a:spcBef>
              <a:spcAft>
                <a:spcPts val="0"/>
              </a:spcAft>
              <a:defRPr/>
            </a:lvl4pPr>
            <a:lvl5pPr rtl="0" algn="r">
              <a:spcBef>
                <a:spcPts val="0"/>
              </a:spcBef>
              <a:spcAft>
                <a:spcPts val="0"/>
              </a:spcAft>
              <a:defRPr/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5221110" y="1058333"/>
            <a:ext cx="3654599" cy="3481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marL="342900" rtl="0" algn="l">
              <a:spcBef>
                <a:spcPts val="560"/>
              </a:spcBef>
              <a:spcAft>
                <a:spcPts val="0"/>
              </a:spcAft>
              <a:buClr>
                <a:srgbClr val="113F7C"/>
              </a:buClr>
              <a:buFont typeface="PT Sans"/>
              <a:buChar char="•"/>
              <a:defRPr/>
            </a:lvl1pPr>
            <a:lvl2pPr indent="-133350" marL="742950" rtl="0" algn="l">
              <a:spcBef>
                <a:spcPts val="480"/>
              </a:spcBef>
              <a:spcAft>
                <a:spcPts val="0"/>
              </a:spcAft>
              <a:buClr>
                <a:srgbClr val="4F4946"/>
              </a:buClr>
              <a:buFont typeface="Arial"/>
              <a:buChar char="•"/>
              <a:defRPr/>
            </a:lvl2pPr>
            <a:lvl3pPr indent="-101600" marL="1143000" rtl="0" algn="l">
              <a:spcBef>
                <a:spcPts val="400"/>
              </a:spcBef>
              <a:spcAft>
                <a:spcPts val="0"/>
              </a:spcAft>
              <a:buClr>
                <a:srgbClr val="4F4946"/>
              </a:buClr>
              <a:buFont typeface="PT Sans"/>
              <a:buChar char="•"/>
              <a:defRPr/>
            </a:lvl3pPr>
            <a:lvl4pPr indent="-114300" marL="1600200" rtl="0" algn="l">
              <a:spcBef>
                <a:spcPts val="360"/>
              </a:spcBef>
              <a:spcAft>
                <a:spcPts val="0"/>
              </a:spcAft>
              <a:buClr>
                <a:srgbClr val="4F4946"/>
              </a:buClr>
              <a:buFont typeface="Arial"/>
              <a:buChar char="•"/>
              <a:defRPr/>
            </a:lvl4pPr>
            <a:lvl5pPr indent="-127000" marL="2057400" rtl="0" algn="l">
              <a:spcBef>
                <a:spcPts val="320"/>
              </a:spcBef>
              <a:spcAft>
                <a:spcPts val="0"/>
              </a:spcAft>
              <a:buClr>
                <a:srgbClr val="4F4946"/>
              </a:buClr>
              <a:buFont typeface="Arial"/>
              <a:buChar char="•"/>
              <a:defRPr/>
            </a:lvl5pPr>
            <a:lvl6pPr indent="-101600" marL="251460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6pPr>
            <a:lvl7pPr indent="-101600" marL="297180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7pPr>
            <a:lvl8pPr indent="-101600" marL="342900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8pPr>
            <a:lvl9pPr indent="-101600" marL="388620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0" type="dt"/>
          </p:nvPr>
        </p:nvSpPr>
        <p:spPr>
          <a:xfrm>
            <a:off x="496887" y="4797028"/>
            <a:ext cx="1416000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11" type="ftr"/>
          </p:nvPr>
        </p:nvSpPr>
        <p:spPr>
          <a:xfrm>
            <a:off x="2057400" y="4800600"/>
            <a:ext cx="50291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7207250" y="4800600"/>
            <a:ext cx="14399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000" u="none" cap="none" strike="noStrike">
                <a:solidFill>
                  <a:srgbClr val="113F7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able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457200" y="282749"/>
            <a:ext cx="8229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rtl="0" algn="r">
              <a:spcBef>
                <a:spcPts val="0"/>
              </a:spcBef>
              <a:spcAft>
                <a:spcPts val="0"/>
              </a:spcAft>
              <a:defRPr/>
            </a:lvl2pPr>
            <a:lvl3pPr rtl="0" algn="r">
              <a:spcBef>
                <a:spcPts val="0"/>
              </a:spcBef>
              <a:spcAft>
                <a:spcPts val="0"/>
              </a:spcAft>
              <a:defRPr/>
            </a:lvl3pPr>
            <a:lvl4pPr rtl="0" algn="r">
              <a:spcBef>
                <a:spcPts val="0"/>
              </a:spcBef>
              <a:spcAft>
                <a:spcPts val="0"/>
              </a:spcAft>
              <a:defRPr/>
            </a:lvl4pPr>
            <a:lvl5pPr rtl="0" algn="r">
              <a:spcBef>
                <a:spcPts val="0"/>
              </a:spcBef>
              <a:spcAft>
                <a:spcPts val="0"/>
              </a:spcAft>
              <a:defRPr/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6" name="Shape 126"/>
          <p:cNvSpPr txBox="1"/>
          <p:nvPr>
            <p:ph idx="10" type="dt"/>
          </p:nvPr>
        </p:nvSpPr>
        <p:spPr>
          <a:xfrm>
            <a:off x="496887" y="4797028"/>
            <a:ext cx="1416000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1" type="ftr"/>
          </p:nvPr>
        </p:nvSpPr>
        <p:spPr>
          <a:xfrm>
            <a:off x="2057400" y="4800600"/>
            <a:ext cx="50291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7207250" y="4800600"/>
            <a:ext cx="14399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000" u="none" cap="none" strike="noStrike">
                <a:solidFill>
                  <a:srgbClr val="113F7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edia with Ca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57200" y="282749"/>
            <a:ext cx="8229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rtl="0" algn="r">
              <a:spcBef>
                <a:spcPts val="0"/>
              </a:spcBef>
              <a:spcAft>
                <a:spcPts val="0"/>
              </a:spcAft>
              <a:defRPr/>
            </a:lvl2pPr>
            <a:lvl3pPr rtl="0" algn="r">
              <a:spcBef>
                <a:spcPts val="0"/>
              </a:spcBef>
              <a:spcAft>
                <a:spcPts val="0"/>
              </a:spcAft>
              <a:defRPr/>
            </a:lvl3pPr>
            <a:lvl4pPr rtl="0" algn="r">
              <a:spcBef>
                <a:spcPts val="0"/>
              </a:spcBef>
              <a:spcAft>
                <a:spcPts val="0"/>
              </a:spcAft>
              <a:defRPr/>
            </a:lvl4pPr>
            <a:lvl5pPr rtl="0" algn="r">
              <a:spcBef>
                <a:spcPts val="0"/>
              </a:spcBef>
              <a:spcAft>
                <a:spcPts val="0"/>
              </a:spcAft>
              <a:defRPr/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5362575" y="1079897"/>
            <a:ext cx="3443399" cy="354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marL="342900" rtl="0" algn="l">
              <a:spcBef>
                <a:spcPts val="560"/>
              </a:spcBef>
              <a:spcAft>
                <a:spcPts val="0"/>
              </a:spcAft>
              <a:buClr>
                <a:srgbClr val="113F7C"/>
              </a:buClr>
              <a:buFont typeface="PT Sans"/>
              <a:buChar char="•"/>
              <a:defRPr/>
            </a:lvl1pPr>
            <a:lvl2pPr indent="-133350" marL="742950" rtl="0" algn="l">
              <a:spcBef>
                <a:spcPts val="480"/>
              </a:spcBef>
              <a:spcAft>
                <a:spcPts val="0"/>
              </a:spcAft>
              <a:buClr>
                <a:srgbClr val="4F4946"/>
              </a:buClr>
              <a:buFont typeface="Arial"/>
              <a:buChar char="•"/>
              <a:defRPr/>
            </a:lvl2pPr>
            <a:lvl3pPr indent="-101600" marL="1143000" rtl="0" algn="l">
              <a:spcBef>
                <a:spcPts val="400"/>
              </a:spcBef>
              <a:spcAft>
                <a:spcPts val="0"/>
              </a:spcAft>
              <a:buClr>
                <a:srgbClr val="4F4946"/>
              </a:buClr>
              <a:buFont typeface="PT Sans"/>
              <a:buChar char="•"/>
              <a:defRPr/>
            </a:lvl3pPr>
            <a:lvl4pPr indent="-114300" marL="1600200" rtl="0" algn="l">
              <a:spcBef>
                <a:spcPts val="360"/>
              </a:spcBef>
              <a:spcAft>
                <a:spcPts val="0"/>
              </a:spcAft>
              <a:buClr>
                <a:srgbClr val="4F4946"/>
              </a:buClr>
              <a:buFont typeface="Arial"/>
              <a:buChar char="•"/>
              <a:defRPr/>
            </a:lvl4pPr>
            <a:lvl5pPr indent="-127000" marL="2057400" rtl="0" algn="l">
              <a:spcBef>
                <a:spcPts val="320"/>
              </a:spcBef>
              <a:spcAft>
                <a:spcPts val="0"/>
              </a:spcAft>
              <a:buClr>
                <a:srgbClr val="4F4946"/>
              </a:buClr>
              <a:buFont typeface="Arial"/>
              <a:buChar char="•"/>
              <a:defRPr/>
            </a:lvl5pPr>
            <a:lvl6pPr indent="-101600" marL="251460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6pPr>
            <a:lvl7pPr indent="-101600" marL="297180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7pPr>
            <a:lvl8pPr indent="-101600" marL="342900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8pPr>
            <a:lvl9pPr indent="-101600" marL="388620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0" type="dt"/>
          </p:nvPr>
        </p:nvSpPr>
        <p:spPr>
          <a:xfrm>
            <a:off x="496887" y="4797028"/>
            <a:ext cx="1416000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3" name="Shape 133"/>
          <p:cNvSpPr txBox="1"/>
          <p:nvPr>
            <p:ph idx="11" type="ftr"/>
          </p:nvPr>
        </p:nvSpPr>
        <p:spPr>
          <a:xfrm>
            <a:off x="2057400" y="4800600"/>
            <a:ext cx="50291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7207250" y="4800600"/>
            <a:ext cx="14399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000" u="none" cap="none" strike="noStrike">
                <a:solidFill>
                  <a:srgbClr val="113F7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_Thank You Slide (1)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6818313" y="742950"/>
            <a:ext cx="2325600" cy="44006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0" y="0"/>
            <a:ext cx="9144000" cy="822599"/>
          </a:xfrm>
          <a:prstGeom prst="rect">
            <a:avLst/>
          </a:prstGeom>
          <a:solidFill>
            <a:srgbClr val="74241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533400" y="4794647"/>
            <a:ext cx="5791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GB" sz="600" u="none" cap="none" strike="noStrike">
                <a:solidFill>
                  <a:srgbClr val="95938E"/>
                </a:solidFill>
                <a:latin typeface="Arial"/>
                <a:ea typeface="Arial"/>
                <a:cs typeface="Arial"/>
                <a:sym typeface="Arial"/>
              </a:rPr>
              <a:t>Owned and operated as a joint venture by a consortium of Canadian universities via a contribution through the National Research Council Canada </a:t>
            </a: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SzPct val="25000"/>
              <a:buNone/>
            </a:pPr>
            <a:r>
              <a:rPr b="0" baseline="0" i="0" lang="en-GB" sz="600" u="none" cap="none" strike="noStrike">
                <a:solidFill>
                  <a:srgbClr val="95938E"/>
                </a:solidFill>
                <a:latin typeface="Arial"/>
                <a:ea typeface="Arial"/>
                <a:cs typeface="Arial"/>
                <a:sym typeface="Arial"/>
              </a:rPr>
              <a:t>Propriété d’un consortium d’universités canadiennes, géré en co-entreprise à partir d’une contribution administrée par le Conseil national de recherches Canada</a:t>
            </a:r>
          </a:p>
        </p:txBody>
      </p:sp>
      <p:sp>
        <p:nvSpPr>
          <p:cNvPr id="139" name="Shape 139"/>
          <p:cNvSpPr/>
          <p:nvPr/>
        </p:nvSpPr>
        <p:spPr>
          <a:xfrm>
            <a:off x="0" y="167997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6019800" y="308372"/>
            <a:ext cx="29717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GB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Canada’s national laboratory for particle and nuclear physics </a:t>
            </a:r>
          </a:p>
          <a:p>
            <a:pPr indent="0" lvl="0" marL="0" marR="0" rtl="0" algn="r">
              <a:lnSpc>
                <a:spcPct val="75000"/>
              </a:lnSpc>
              <a:spcBef>
                <a:spcPts val="350"/>
              </a:spcBef>
              <a:spcAft>
                <a:spcPts val="0"/>
              </a:spcAft>
              <a:buSzPct val="25000"/>
              <a:buNone/>
            </a:pPr>
            <a:r>
              <a:rPr b="0" baseline="0" i="0" lang="en-GB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Laboratoire national canadien pour la recherche en physique nucléaire </a:t>
            </a:r>
          </a:p>
          <a:p>
            <a:pPr indent="0" lvl="0" marL="0" marR="0" rtl="0" algn="r">
              <a:lnSpc>
                <a:spcPct val="75000"/>
              </a:lnSpc>
              <a:spcBef>
                <a:spcPts val="350"/>
              </a:spcBef>
              <a:spcAft>
                <a:spcPts val="0"/>
              </a:spcAft>
              <a:buSzPct val="25000"/>
              <a:buNone/>
            </a:pPr>
            <a:r>
              <a:rPr b="0" baseline="0" i="0" lang="en-GB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 en physique des particules</a:t>
            </a: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0500" y="152400"/>
            <a:ext cx="2424000" cy="4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-571" y="1676308"/>
            <a:ext cx="68190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GB" sz="6200" u="none" cap="none" strike="noStrike">
                <a:solidFill>
                  <a:srgbClr val="113F7C"/>
                </a:solidFill>
                <a:latin typeface="PT Sans"/>
                <a:ea typeface="PT Sans"/>
                <a:cs typeface="PT Sans"/>
                <a:sym typeface="PT Sans"/>
              </a:rPr>
              <a:t>Thank you!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GB" sz="6200" u="none" cap="none" strike="noStrike">
                <a:solidFill>
                  <a:srgbClr val="113F7C"/>
                </a:solidFill>
                <a:latin typeface="PT Sans"/>
                <a:ea typeface="PT Sans"/>
                <a:cs typeface="PT Sans"/>
                <a:sym typeface="PT Sans"/>
              </a:rPr>
              <a:t>Merci!</a:t>
            </a:r>
          </a:p>
        </p:txBody>
      </p:sp>
      <p:sp>
        <p:nvSpPr>
          <p:cNvPr id="143" name="Shape 143"/>
          <p:cNvSpPr/>
          <p:nvPr/>
        </p:nvSpPr>
        <p:spPr>
          <a:xfrm>
            <a:off x="6976324" y="2247900"/>
            <a:ext cx="2010900" cy="197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910" y="2560700"/>
            <a:ext cx="800099" cy="4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1995" y="2295302"/>
            <a:ext cx="1179299" cy="2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61000" y="3019140"/>
            <a:ext cx="1126200" cy="4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91995" y="3019140"/>
            <a:ext cx="815699" cy="4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13590" y="2329580"/>
            <a:ext cx="724500" cy="19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8">
            <a:alphaModFix/>
          </a:blip>
          <a:srcRect b="59999" l="0" r="0" t="0"/>
          <a:stretch/>
        </p:blipFill>
        <p:spPr>
          <a:xfrm>
            <a:off x="6991995" y="3660157"/>
            <a:ext cx="1997699" cy="1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91995" y="3461959"/>
            <a:ext cx="1997699" cy="15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91995" y="2560700"/>
            <a:ext cx="1064099" cy="40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Shape 152"/>
          <p:cNvGrpSpPr/>
          <p:nvPr/>
        </p:nvGrpSpPr>
        <p:grpSpPr>
          <a:xfrm>
            <a:off x="6976324" y="3962987"/>
            <a:ext cx="2010900" cy="932850"/>
            <a:chOff x="6976324" y="5353832"/>
            <a:chExt cx="2010900" cy="1243800"/>
          </a:xfrm>
        </p:grpSpPr>
        <p:sp>
          <p:nvSpPr>
            <p:cNvPr id="153" name="Shape 153"/>
            <p:cNvSpPr/>
            <p:nvPr/>
          </p:nvSpPr>
          <p:spPr>
            <a:xfrm>
              <a:off x="6976324" y="5353832"/>
              <a:ext cx="2010900" cy="124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baseline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" name="Shape 154"/>
            <p:cNvGrpSpPr/>
            <p:nvPr/>
          </p:nvGrpSpPr>
          <p:grpSpPr>
            <a:xfrm>
              <a:off x="6976324" y="5404632"/>
              <a:ext cx="2005453" cy="1134527"/>
              <a:chOff x="6976324" y="5449082"/>
              <a:chExt cx="2005453" cy="1134527"/>
            </a:xfrm>
          </p:grpSpPr>
          <p:pic>
            <p:nvPicPr>
              <p:cNvPr id="155" name="Shape 155"/>
              <p:cNvPicPr preferRelativeResize="0"/>
              <p:nvPr/>
            </p:nvPicPr>
            <p:blipFill rotWithShape="1">
              <a:blip r:embed="rId11">
                <a:alphaModFix/>
              </a:blip>
              <a:srcRect b="23074" l="0" r="0" t="0"/>
              <a:stretch/>
            </p:blipFill>
            <p:spPr>
              <a:xfrm>
                <a:off x="8510703" y="6040901"/>
                <a:ext cx="471000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" name="Shape 15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976324" y="5449082"/>
                <a:ext cx="647400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" name="Shape 157"/>
              <p:cNvPicPr preferRelativeResize="0"/>
              <p:nvPr/>
            </p:nvPicPr>
            <p:blipFill rotWithShape="1">
              <a:blip r:embed="rId13">
                <a:alphaModFix/>
              </a:blip>
              <a:srcRect b="0" l="18657" r="20706" t="0"/>
              <a:stretch/>
            </p:blipFill>
            <p:spPr>
              <a:xfrm>
                <a:off x="6976324" y="5749671"/>
                <a:ext cx="338999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Shape 158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173382" y="6040901"/>
                <a:ext cx="329999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Shape 159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421335" y="6333710"/>
                <a:ext cx="560400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Shape 160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642079" y="5449082"/>
                <a:ext cx="512400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" name="Shape 161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287753" y="5749671"/>
                <a:ext cx="485699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2" name="Shape 162"/>
              <p:cNvPicPr preferRelativeResize="0"/>
              <p:nvPr/>
            </p:nvPicPr>
            <p:blipFill rotWithShape="1">
              <a:blip r:embed="rId18">
                <a:alphaModFix/>
              </a:blip>
              <a:srcRect b="0" l="2269" r="6447" t="0"/>
              <a:stretch/>
            </p:blipFill>
            <p:spPr>
              <a:xfrm>
                <a:off x="6976324" y="6333710"/>
                <a:ext cx="1420500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" name="Shape 163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976324" y="6040901"/>
                <a:ext cx="1175999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Shape 164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369117" y="5749671"/>
                <a:ext cx="869999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5" name="Shape 165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805077" y="5749671"/>
                <a:ext cx="176699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Shape 166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8193375" y="5449082"/>
                <a:ext cx="247500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Shape 167"/>
              <p:cNvPicPr preferRelativeResize="0"/>
              <p:nvPr/>
            </p:nvPicPr>
            <p:blipFill rotWithShape="1">
              <a:blip r:embed="rId23">
                <a:alphaModFix/>
              </a:blip>
              <a:srcRect b="75131" l="3258" r="90616" t="17670"/>
              <a:stretch/>
            </p:blipFill>
            <p:spPr>
              <a:xfrm>
                <a:off x="8473059" y="5449082"/>
                <a:ext cx="502500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68" name="Shape 168"/>
          <p:cNvSpPr txBox="1"/>
          <p:nvPr/>
        </p:nvSpPr>
        <p:spPr>
          <a:xfrm>
            <a:off x="6948165" y="1349075"/>
            <a:ext cx="20433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72000" rIns="91425" tIns="45700">
            <a:noAutofit/>
          </a:bodyPr>
          <a:lstStyle/>
          <a:p>
            <a:pPr indent="0" lvl="0" marL="0" marR="0" rtl="0" algn="l">
              <a:lnSpc>
                <a:spcPct val="14125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b="0" baseline="0" i="0" lang="en-GB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TRIUMF: Alberta | British Columbia | Calgary | Carleton | Guelph | Manitoba | </a:t>
            </a:r>
            <a:br>
              <a:rPr b="0" baseline="0" i="0" lang="en-GB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baseline="0" i="0" lang="en-GB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McGill | McMaster | Montréal | Northern British Columbia | Queen’s | Regina |</a:t>
            </a:r>
            <a:br>
              <a:rPr b="0" baseline="0" i="0" lang="en-GB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baseline="0" i="0" lang="en-GB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Saint Mary’s | Simon Fraser | Toronto | Victoria | Western | Winnipeg | York 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0" y="3607874"/>
            <a:ext cx="6818399" cy="4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GB" sz="3600" u="none" cap="none" strike="noStrike">
                <a:solidFill>
                  <a:srgbClr val="113F7C"/>
                </a:solidFill>
                <a:latin typeface="PT Sans"/>
                <a:ea typeface="PT Sans"/>
                <a:cs typeface="PT Sans"/>
                <a:sym typeface="PT Sans"/>
              </a:rPr>
              <a:t>Questions?</a:t>
            </a:r>
          </a:p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t" bIns="45700" lIns="91425" rIns="91425" tIns="45700">
            <a:noAutofit/>
          </a:bodyPr>
          <a:lstStyle>
            <a:lvl1pPr>
              <a:spcBef>
                <a:spcPts val="0"/>
              </a:spcBef>
              <a:buNone/>
              <a:defRPr sz="1300">
                <a:solidFill>
                  <a:srgbClr val="000000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SzPct val="100000"/>
              <a:defRPr sz="4800"/>
            </a:lvl1pPr>
            <a:lvl2pPr rtl="0" algn="ctr">
              <a:spcBef>
                <a:spcPts val="0"/>
              </a:spcBef>
              <a:buSzPct val="100000"/>
              <a:defRPr sz="4800"/>
            </a:lvl2pPr>
            <a:lvl3pPr rtl="0" algn="ctr">
              <a:spcBef>
                <a:spcPts val="0"/>
              </a:spcBef>
              <a:buSzPct val="100000"/>
              <a:defRPr sz="4800"/>
            </a:lvl3pPr>
            <a:lvl4pPr rtl="0" algn="ctr">
              <a:spcBef>
                <a:spcPts val="0"/>
              </a:spcBef>
              <a:buSzPct val="100000"/>
              <a:defRPr sz="4800"/>
            </a:lvl4pPr>
            <a:lvl5pPr rtl="0" algn="ctr">
              <a:spcBef>
                <a:spcPts val="0"/>
              </a:spcBef>
              <a:buSzPct val="100000"/>
              <a:defRPr sz="4800"/>
            </a:lvl5pPr>
            <a:lvl6pPr rtl="0" algn="ctr">
              <a:spcBef>
                <a:spcPts val="0"/>
              </a:spcBef>
              <a:buSzPct val="100000"/>
              <a:defRPr sz="4800"/>
            </a:lvl6pPr>
            <a:lvl7pPr rtl="0" algn="ctr">
              <a:spcBef>
                <a:spcPts val="0"/>
              </a:spcBef>
              <a:buSzPct val="100000"/>
              <a:defRPr sz="4800"/>
            </a:lvl7pPr>
            <a:lvl8pPr rtl="0" algn="ctr">
              <a:spcBef>
                <a:spcPts val="0"/>
              </a:spcBef>
              <a:buSzPct val="100000"/>
              <a:defRPr sz="4800"/>
            </a:lvl8pPr>
            <a:lvl9pPr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73" name="Shape 173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t" bIns="45700" lIns="91425" rIns="91425" tIns="45700">
            <a:noAutofit/>
          </a:bodyPr>
          <a:lstStyle>
            <a:lvl1pPr rtl="0">
              <a:spcBef>
                <a:spcPts val="0"/>
              </a:spcBef>
              <a:buNone/>
              <a:defRPr/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o Foo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57200" y="282749"/>
            <a:ext cx="8229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rtl="0" algn="r">
              <a:spcBef>
                <a:spcPts val="0"/>
              </a:spcBef>
              <a:spcAft>
                <a:spcPts val="0"/>
              </a:spcAft>
              <a:defRPr/>
            </a:lvl2pPr>
            <a:lvl3pPr rtl="0" algn="r">
              <a:spcBef>
                <a:spcPts val="0"/>
              </a:spcBef>
              <a:spcAft>
                <a:spcPts val="0"/>
              </a:spcAft>
              <a:defRPr/>
            </a:lvl3pPr>
            <a:lvl4pPr rtl="0" algn="r">
              <a:spcBef>
                <a:spcPts val="0"/>
              </a:spcBef>
              <a:spcAft>
                <a:spcPts val="0"/>
              </a:spcAft>
              <a:defRPr/>
            </a:lvl4pPr>
            <a:lvl5pPr rtl="0" algn="r">
              <a:spcBef>
                <a:spcPts val="0"/>
              </a:spcBef>
              <a:spcAft>
                <a:spcPts val="0"/>
              </a:spcAft>
              <a:defRPr/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3" name="Shape 33"/>
          <p:cNvSpPr/>
          <p:nvPr/>
        </p:nvSpPr>
        <p:spPr>
          <a:xfrm>
            <a:off x="0" y="4656933"/>
            <a:ext cx="9144000" cy="48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971550"/>
            <a:ext cx="8229600" cy="390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marL="342900" rtl="0" algn="l">
              <a:spcBef>
                <a:spcPts val="560"/>
              </a:spcBef>
              <a:spcAft>
                <a:spcPts val="0"/>
              </a:spcAft>
              <a:buClr>
                <a:srgbClr val="113F7C"/>
              </a:buClr>
              <a:buFont typeface="PT Sans"/>
              <a:buChar char="•"/>
              <a:defRPr/>
            </a:lvl1pPr>
            <a:lvl2pPr indent="-133350" marL="742950" rtl="0" algn="l">
              <a:spcBef>
                <a:spcPts val="480"/>
              </a:spcBef>
              <a:spcAft>
                <a:spcPts val="0"/>
              </a:spcAft>
              <a:buClr>
                <a:srgbClr val="4F4946"/>
              </a:buClr>
              <a:buFont typeface="Arial"/>
              <a:buChar char="•"/>
              <a:defRPr/>
            </a:lvl2pPr>
            <a:lvl3pPr indent="-101600" marL="1143000" rtl="0" algn="l">
              <a:spcBef>
                <a:spcPts val="400"/>
              </a:spcBef>
              <a:spcAft>
                <a:spcPts val="0"/>
              </a:spcAft>
              <a:buClr>
                <a:srgbClr val="4F4946"/>
              </a:buClr>
              <a:buFont typeface="PT Sans"/>
              <a:buChar char="•"/>
              <a:defRPr/>
            </a:lvl3pPr>
            <a:lvl4pPr indent="-114300" marL="1600200" rtl="0" algn="l">
              <a:spcBef>
                <a:spcPts val="360"/>
              </a:spcBef>
              <a:spcAft>
                <a:spcPts val="0"/>
              </a:spcAft>
              <a:buClr>
                <a:srgbClr val="4F4946"/>
              </a:buClr>
              <a:buFont typeface="Arial"/>
              <a:buChar char="•"/>
              <a:defRPr/>
            </a:lvl4pPr>
            <a:lvl5pPr indent="-127000" marL="2057400" rtl="0" algn="l">
              <a:spcBef>
                <a:spcPts val="320"/>
              </a:spcBef>
              <a:spcAft>
                <a:spcPts val="0"/>
              </a:spcAft>
              <a:buClr>
                <a:srgbClr val="4F4946"/>
              </a:buClr>
              <a:buFont typeface="Arial"/>
              <a:buChar char="•"/>
              <a:defRPr/>
            </a:lvl5pPr>
            <a:lvl6pPr indent="-101600" marL="251460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6pPr>
            <a:lvl7pPr indent="-101600" marL="297180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7pPr>
            <a:lvl8pPr indent="-101600" marL="342900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8pPr>
            <a:lvl9pPr indent="-101600" marL="388620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t" bIns="45700" lIns="91425" rIns="91425" tIns="45700">
            <a:noAutofit/>
          </a:bodyPr>
          <a:lstStyle>
            <a:lvl1pPr>
              <a:spcBef>
                <a:spcPts val="0"/>
              </a:spcBef>
              <a:buNone/>
              <a:defRPr sz="1300">
                <a:solidFill>
                  <a:srgbClr val="000000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hank You Slide (1)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>
            <a:off x="6818313" y="742950"/>
            <a:ext cx="2325600" cy="44006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 txBox="1"/>
          <p:nvPr/>
        </p:nvSpPr>
        <p:spPr>
          <a:xfrm>
            <a:off x="0" y="0"/>
            <a:ext cx="9144000" cy="822599"/>
          </a:xfrm>
          <a:prstGeom prst="rect">
            <a:avLst/>
          </a:prstGeom>
          <a:solidFill>
            <a:srgbClr val="74241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 txBox="1"/>
          <p:nvPr/>
        </p:nvSpPr>
        <p:spPr>
          <a:xfrm>
            <a:off x="533400" y="4794647"/>
            <a:ext cx="5791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GB" sz="600" u="none" cap="none" strike="noStrike">
                <a:solidFill>
                  <a:srgbClr val="95938E"/>
                </a:solidFill>
                <a:latin typeface="Arial"/>
                <a:ea typeface="Arial"/>
                <a:cs typeface="Arial"/>
                <a:sym typeface="Arial"/>
              </a:rPr>
              <a:t>Owned and operated as a joint venture by a consortium of Canadian universities via a contribution through the National Research Council Canada </a:t>
            </a: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SzPct val="25000"/>
              <a:buNone/>
            </a:pPr>
            <a:r>
              <a:rPr b="0" baseline="0" i="0" lang="en-GB" sz="600" u="none" cap="none" strike="noStrike">
                <a:solidFill>
                  <a:srgbClr val="95938E"/>
                </a:solidFill>
                <a:latin typeface="Arial"/>
                <a:ea typeface="Arial"/>
                <a:cs typeface="Arial"/>
                <a:sym typeface="Arial"/>
              </a:rPr>
              <a:t>Propriété d’un consortium d’universités canadiennes, géré en co-entreprise à partir d’une contribution administrée par le Conseil national de recherches Canada</a:t>
            </a:r>
          </a:p>
        </p:txBody>
      </p:sp>
      <p:sp>
        <p:nvSpPr>
          <p:cNvPr id="40" name="Shape 40"/>
          <p:cNvSpPr/>
          <p:nvPr/>
        </p:nvSpPr>
        <p:spPr>
          <a:xfrm>
            <a:off x="0" y="167997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 txBox="1"/>
          <p:nvPr/>
        </p:nvSpPr>
        <p:spPr>
          <a:xfrm>
            <a:off x="6019800" y="308372"/>
            <a:ext cx="2971799" cy="2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GB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Canada’s national laboratory for particle and nuclear physics </a:t>
            </a:r>
          </a:p>
          <a:p>
            <a:pPr indent="0" lvl="0" marL="0" marR="0" rtl="0" algn="r">
              <a:lnSpc>
                <a:spcPct val="75000"/>
              </a:lnSpc>
              <a:spcBef>
                <a:spcPts val="350"/>
              </a:spcBef>
              <a:spcAft>
                <a:spcPts val="0"/>
              </a:spcAft>
              <a:buSzPct val="25000"/>
              <a:buNone/>
            </a:pPr>
            <a:r>
              <a:rPr b="0" baseline="0" i="0" lang="en-GB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Laboratoire national canadien pour la recherche en physique nucléaire </a:t>
            </a:r>
          </a:p>
          <a:p>
            <a:pPr indent="0" lvl="0" marL="0" marR="0" rtl="0" algn="r">
              <a:lnSpc>
                <a:spcPct val="75000"/>
              </a:lnSpc>
              <a:spcBef>
                <a:spcPts val="350"/>
              </a:spcBef>
              <a:spcAft>
                <a:spcPts val="0"/>
              </a:spcAft>
              <a:buSzPct val="25000"/>
              <a:buNone/>
            </a:pPr>
            <a:r>
              <a:rPr b="0" baseline="0" i="0" lang="en-GB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 en physique des particules</a:t>
            </a:r>
          </a:p>
        </p:txBody>
      </p:sp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0500" y="152400"/>
            <a:ext cx="2424000" cy="4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/>
          <p:nvPr/>
        </p:nvSpPr>
        <p:spPr>
          <a:xfrm>
            <a:off x="-571" y="1488844"/>
            <a:ext cx="6819000" cy="25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GB" sz="7000" u="none" cap="none" strike="noStrike">
                <a:solidFill>
                  <a:srgbClr val="113F7C"/>
                </a:solidFill>
                <a:latin typeface="PT Sans"/>
                <a:ea typeface="PT Sans"/>
                <a:cs typeface="PT Sans"/>
                <a:sym typeface="PT Sans"/>
              </a:rPr>
              <a:t>Thank you!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baseline="0" i="0" lang="en-GB" sz="7000" u="none" cap="none" strike="noStrike">
                <a:solidFill>
                  <a:srgbClr val="113F7C"/>
                </a:solidFill>
                <a:latin typeface="PT Sans"/>
                <a:ea typeface="PT Sans"/>
                <a:cs typeface="PT Sans"/>
                <a:sym typeface="PT Sans"/>
              </a:rPr>
              <a:t>Merci</a:t>
            </a:r>
          </a:p>
        </p:txBody>
      </p:sp>
      <p:sp>
        <p:nvSpPr>
          <p:cNvPr id="44" name="Shape 44"/>
          <p:cNvSpPr/>
          <p:nvPr/>
        </p:nvSpPr>
        <p:spPr>
          <a:xfrm>
            <a:off x="6976324" y="2247900"/>
            <a:ext cx="2010900" cy="1753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Shape 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6910" y="2560700"/>
            <a:ext cx="800099" cy="4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1995" y="2295302"/>
            <a:ext cx="1179299" cy="2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61000" y="3019140"/>
            <a:ext cx="1126200" cy="4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91995" y="3019140"/>
            <a:ext cx="815699" cy="4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13590" y="2329580"/>
            <a:ext cx="724500" cy="19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0"/>
          <p:cNvPicPr preferRelativeResize="0"/>
          <p:nvPr/>
        </p:nvPicPr>
        <p:blipFill rotWithShape="1">
          <a:blip r:embed="rId8">
            <a:alphaModFix/>
          </a:blip>
          <a:srcRect b="59999" l="0" r="0" t="0"/>
          <a:stretch/>
        </p:blipFill>
        <p:spPr>
          <a:xfrm>
            <a:off x="6991995" y="3660157"/>
            <a:ext cx="1997699" cy="1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91995" y="3461959"/>
            <a:ext cx="1997699" cy="15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91995" y="2560700"/>
            <a:ext cx="1064099" cy="40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Shape 53"/>
          <p:cNvGrpSpPr/>
          <p:nvPr/>
        </p:nvGrpSpPr>
        <p:grpSpPr>
          <a:xfrm>
            <a:off x="6976324" y="3962987"/>
            <a:ext cx="2010900" cy="932850"/>
            <a:chOff x="6976324" y="5353832"/>
            <a:chExt cx="2010900" cy="1243800"/>
          </a:xfrm>
        </p:grpSpPr>
        <p:sp>
          <p:nvSpPr>
            <p:cNvPr id="54" name="Shape 54"/>
            <p:cNvSpPr/>
            <p:nvPr/>
          </p:nvSpPr>
          <p:spPr>
            <a:xfrm>
              <a:off x="6976324" y="5353832"/>
              <a:ext cx="2010900" cy="1243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baseline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" name="Shape 55"/>
            <p:cNvGrpSpPr/>
            <p:nvPr/>
          </p:nvGrpSpPr>
          <p:grpSpPr>
            <a:xfrm>
              <a:off x="6976324" y="5404632"/>
              <a:ext cx="2005453" cy="1134527"/>
              <a:chOff x="6976324" y="5449082"/>
              <a:chExt cx="2005453" cy="1134527"/>
            </a:xfrm>
          </p:grpSpPr>
          <p:pic>
            <p:nvPicPr>
              <p:cNvPr id="56" name="Shape 56"/>
              <p:cNvPicPr preferRelativeResize="0"/>
              <p:nvPr/>
            </p:nvPicPr>
            <p:blipFill rotWithShape="1">
              <a:blip r:embed="rId11">
                <a:alphaModFix/>
              </a:blip>
              <a:srcRect b="23074" l="0" r="0" t="0"/>
              <a:stretch/>
            </p:blipFill>
            <p:spPr>
              <a:xfrm>
                <a:off x="8510703" y="6040901"/>
                <a:ext cx="471000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" name="Shape 57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976324" y="5449082"/>
                <a:ext cx="647400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" name="Shape 58"/>
              <p:cNvPicPr preferRelativeResize="0"/>
              <p:nvPr/>
            </p:nvPicPr>
            <p:blipFill rotWithShape="1">
              <a:blip r:embed="rId13">
                <a:alphaModFix/>
              </a:blip>
              <a:srcRect b="0" l="18657" r="20706" t="0"/>
              <a:stretch/>
            </p:blipFill>
            <p:spPr>
              <a:xfrm>
                <a:off x="6976324" y="5749671"/>
                <a:ext cx="338999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Shape 59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173382" y="6040901"/>
                <a:ext cx="329999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Shape 60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8421335" y="6333710"/>
                <a:ext cx="560400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Shape 61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642079" y="5449082"/>
                <a:ext cx="512400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" name="Shape 62"/>
              <p:cNvPicPr preferRelativeResize="0"/>
              <p:nvPr/>
            </p:nvPicPr>
            <p:blipFill rotWithShape="1">
              <a:blip r:embed="rId17">
                <a:alphaModFix/>
              </a:blip>
              <a:srcRect b="0" l="0" r="0" t="0"/>
              <a:stretch/>
            </p:blipFill>
            <p:spPr>
              <a:xfrm>
                <a:off x="8287753" y="5749671"/>
                <a:ext cx="485699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" name="Shape 63"/>
              <p:cNvPicPr preferRelativeResize="0"/>
              <p:nvPr/>
            </p:nvPicPr>
            <p:blipFill rotWithShape="1">
              <a:blip r:embed="rId18">
                <a:alphaModFix/>
              </a:blip>
              <a:srcRect b="0" l="2269" r="6447" t="0"/>
              <a:stretch/>
            </p:blipFill>
            <p:spPr>
              <a:xfrm>
                <a:off x="6976324" y="6333710"/>
                <a:ext cx="1420500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Shape 64"/>
              <p:cNvPicPr preferRelativeResize="0"/>
              <p:nvPr/>
            </p:nvPicPr>
            <p:blipFill rotWithShape="1">
              <a:blip r:embed="rId19">
                <a:alphaModFix/>
              </a:blip>
              <a:srcRect b="0" l="0" r="0" t="0"/>
              <a:stretch/>
            </p:blipFill>
            <p:spPr>
              <a:xfrm>
                <a:off x="6976324" y="6040901"/>
                <a:ext cx="1175999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Shape 65"/>
              <p:cNvPicPr preferRelativeResize="0"/>
              <p:nvPr/>
            </p:nvPicPr>
            <p:blipFill rotWithShape="1">
              <a:blip r:embed="rId20">
                <a:alphaModFix/>
              </a:blip>
              <a:srcRect b="0" l="0" r="0" t="0"/>
              <a:stretch/>
            </p:blipFill>
            <p:spPr>
              <a:xfrm>
                <a:off x="7369117" y="5749671"/>
                <a:ext cx="869999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" name="Shape 66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>
                <a:off x="8805077" y="5749671"/>
                <a:ext cx="176699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" name="Shape 67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>
                <a:off x="8193375" y="5449082"/>
                <a:ext cx="247500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Shape 68"/>
              <p:cNvPicPr preferRelativeResize="0"/>
              <p:nvPr/>
            </p:nvPicPr>
            <p:blipFill rotWithShape="1">
              <a:blip r:embed="rId23">
                <a:alphaModFix/>
              </a:blip>
              <a:srcRect b="75131" l="3258" r="90616" t="17670"/>
              <a:stretch/>
            </p:blipFill>
            <p:spPr>
              <a:xfrm>
                <a:off x="8473059" y="5449082"/>
                <a:ext cx="502500" cy="249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9" name="Shape 69"/>
          <p:cNvSpPr txBox="1"/>
          <p:nvPr/>
        </p:nvSpPr>
        <p:spPr>
          <a:xfrm>
            <a:off x="6948165" y="1349075"/>
            <a:ext cx="21132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72000" rIns="91425" tIns="45700">
            <a:noAutofit/>
          </a:bodyPr>
          <a:lstStyle/>
          <a:p>
            <a:pPr indent="0" lvl="0" marL="0" marR="0" rtl="0" algn="l">
              <a:lnSpc>
                <a:spcPct val="141250"/>
              </a:lnSpc>
              <a:spcBef>
                <a:spcPts val="0"/>
              </a:spcBef>
              <a:spcAft>
                <a:spcPts val="600"/>
              </a:spcAft>
              <a:buSzPct val="25000"/>
              <a:buNone/>
            </a:pPr>
            <a:r>
              <a:rPr b="0" baseline="0" i="0" lang="en-GB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TRIUMF: Alberta | British Columbia | Calgary | Carleton | Guelph | Manitoba | </a:t>
            </a:r>
            <a:br>
              <a:rPr b="0" baseline="0" i="0" lang="en-GB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baseline="0" i="0" lang="en-GB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McGill | McMaster | Montréal | Northern British Columbia | Queen’s | Regina |</a:t>
            </a:r>
            <a:br>
              <a:rPr b="0" baseline="0" i="0" lang="en-GB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baseline="0" i="0" lang="en-GB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Saint Mary’s | Simon Fraser | Toronto | Victoria | Western | Winnipeg | York </a:t>
            </a:r>
          </a:p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t" bIns="45700" lIns="91425" rIns="91425" tIns="45700">
            <a:noAutofit/>
          </a:bodyPr>
          <a:lstStyle>
            <a:lvl1pPr>
              <a:spcBef>
                <a:spcPts val="0"/>
              </a:spcBef>
              <a:buNone/>
              <a:defRPr sz="1300">
                <a:solidFill>
                  <a:srgbClr val="000000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" type="body"/>
          </p:nvPr>
        </p:nvSpPr>
        <p:spPr>
          <a:xfrm>
            <a:off x="457200" y="971550"/>
            <a:ext cx="8229600" cy="36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marL="342900" rtl="0" algn="l">
              <a:spcBef>
                <a:spcPts val="560"/>
              </a:spcBef>
              <a:spcAft>
                <a:spcPts val="0"/>
              </a:spcAft>
              <a:buClr>
                <a:srgbClr val="113F7C"/>
              </a:buClr>
              <a:buFont typeface="PT Sans"/>
              <a:buChar char="•"/>
              <a:defRPr/>
            </a:lvl1pPr>
            <a:lvl2pPr indent="-133350" marL="742950" rtl="0" algn="l">
              <a:spcBef>
                <a:spcPts val="480"/>
              </a:spcBef>
              <a:spcAft>
                <a:spcPts val="0"/>
              </a:spcAft>
              <a:buClr>
                <a:srgbClr val="4F4946"/>
              </a:buClr>
              <a:buFont typeface="Arial"/>
              <a:buChar char="•"/>
              <a:defRPr/>
            </a:lvl2pPr>
            <a:lvl3pPr indent="-101600" marL="1143000" rtl="0" algn="l">
              <a:spcBef>
                <a:spcPts val="400"/>
              </a:spcBef>
              <a:spcAft>
                <a:spcPts val="0"/>
              </a:spcAft>
              <a:buClr>
                <a:srgbClr val="4F4946"/>
              </a:buClr>
              <a:buFont typeface="PT Sans"/>
              <a:buChar char="•"/>
              <a:defRPr/>
            </a:lvl3pPr>
            <a:lvl4pPr indent="-114300" marL="1600200" rtl="0" algn="l">
              <a:spcBef>
                <a:spcPts val="360"/>
              </a:spcBef>
              <a:spcAft>
                <a:spcPts val="0"/>
              </a:spcAft>
              <a:buClr>
                <a:srgbClr val="4F4946"/>
              </a:buClr>
              <a:buFont typeface="Arial"/>
              <a:buChar char="•"/>
              <a:defRPr/>
            </a:lvl4pPr>
            <a:lvl5pPr indent="-127000" marL="2057400" rtl="0" algn="l">
              <a:spcBef>
                <a:spcPts val="320"/>
              </a:spcBef>
              <a:spcAft>
                <a:spcPts val="0"/>
              </a:spcAft>
              <a:buClr>
                <a:srgbClr val="4F4946"/>
              </a:buClr>
              <a:buFont typeface="Arial"/>
              <a:buChar char="•"/>
              <a:defRPr/>
            </a:lvl5pPr>
            <a:lvl6pPr indent="-101600" marL="251460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6pPr>
            <a:lvl7pPr indent="-101600" marL="297180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7pPr>
            <a:lvl8pPr indent="-101600" marL="342900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8pPr>
            <a:lvl9pPr indent="-101600" marL="388620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9pPr>
          </a:lstStyle>
          <a:p/>
        </p:txBody>
      </p:sp>
      <p:sp>
        <p:nvSpPr>
          <p:cNvPr id="73" name="Shape 73"/>
          <p:cNvSpPr txBox="1"/>
          <p:nvPr>
            <p:ph type="title"/>
          </p:nvPr>
        </p:nvSpPr>
        <p:spPr>
          <a:xfrm>
            <a:off x="457200" y="282749"/>
            <a:ext cx="8229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rtl="0" algn="r">
              <a:spcBef>
                <a:spcPts val="0"/>
              </a:spcBef>
              <a:spcAft>
                <a:spcPts val="0"/>
              </a:spcAft>
              <a:defRPr/>
            </a:lvl2pPr>
            <a:lvl3pPr rtl="0" algn="r">
              <a:spcBef>
                <a:spcPts val="0"/>
              </a:spcBef>
              <a:spcAft>
                <a:spcPts val="0"/>
              </a:spcAft>
              <a:defRPr/>
            </a:lvl3pPr>
            <a:lvl4pPr rtl="0" algn="r">
              <a:spcBef>
                <a:spcPts val="0"/>
              </a:spcBef>
              <a:spcAft>
                <a:spcPts val="0"/>
              </a:spcAft>
              <a:defRPr/>
            </a:lvl4pPr>
            <a:lvl5pPr rtl="0" algn="r">
              <a:spcBef>
                <a:spcPts val="0"/>
              </a:spcBef>
              <a:spcAft>
                <a:spcPts val="0"/>
              </a:spcAft>
              <a:defRPr/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0" type="dt"/>
          </p:nvPr>
        </p:nvSpPr>
        <p:spPr>
          <a:xfrm>
            <a:off x="496887" y="4797028"/>
            <a:ext cx="1416000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>
            <a:off x="2057400" y="4800600"/>
            <a:ext cx="50291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6523700" y="4800600"/>
            <a:ext cx="21233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000" u="none" cap="none" strike="noStrike">
                <a:solidFill>
                  <a:srgbClr val="113F7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lai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86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098" y="50704"/>
            <a:ext cx="1102500" cy="2267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/>
          <p:nvPr/>
        </p:nvSpPr>
        <p:spPr>
          <a:xfrm>
            <a:off x="0" y="4656933"/>
            <a:ext cx="9144000" cy="48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54050" y="452833"/>
            <a:ext cx="7835999" cy="4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marL="342900" rtl="0" algn="l">
              <a:spcBef>
                <a:spcPts val="560"/>
              </a:spcBef>
              <a:spcAft>
                <a:spcPts val="0"/>
              </a:spcAft>
              <a:buClr>
                <a:srgbClr val="113F7C"/>
              </a:buClr>
              <a:buFont typeface="PT Sans"/>
              <a:buChar char="•"/>
              <a:defRPr/>
            </a:lvl1pPr>
            <a:lvl2pPr indent="-133350" marL="742950" rtl="0" algn="l">
              <a:spcBef>
                <a:spcPts val="480"/>
              </a:spcBef>
              <a:spcAft>
                <a:spcPts val="0"/>
              </a:spcAft>
              <a:buClr>
                <a:srgbClr val="4F4946"/>
              </a:buClr>
              <a:buFont typeface="Arial"/>
              <a:buChar char="•"/>
              <a:defRPr/>
            </a:lvl2pPr>
            <a:lvl3pPr indent="-101600" marL="1143000" rtl="0" algn="l">
              <a:spcBef>
                <a:spcPts val="400"/>
              </a:spcBef>
              <a:spcAft>
                <a:spcPts val="0"/>
              </a:spcAft>
              <a:buClr>
                <a:srgbClr val="4F4946"/>
              </a:buClr>
              <a:buFont typeface="PT Sans"/>
              <a:buChar char="•"/>
              <a:defRPr/>
            </a:lvl3pPr>
            <a:lvl4pPr indent="-114300" marL="1600200" rtl="0" algn="l">
              <a:spcBef>
                <a:spcPts val="360"/>
              </a:spcBef>
              <a:spcAft>
                <a:spcPts val="0"/>
              </a:spcAft>
              <a:buClr>
                <a:srgbClr val="4F4946"/>
              </a:buClr>
              <a:buFont typeface="Arial"/>
              <a:buChar char="•"/>
              <a:defRPr/>
            </a:lvl4pPr>
            <a:lvl5pPr indent="-127000" marL="2057400" rtl="0" algn="l">
              <a:spcBef>
                <a:spcPts val="320"/>
              </a:spcBef>
              <a:spcAft>
                <a:spcPts val="0"/>
              </a:spcAft>
              <a:buClr>
                <a:srgbClr val="4F4946"/>
              </a:buClr>
              <a:buFont typeface="Arial"/>
              <a:buChar char="•"/>
              <a:defRPr/>
            </a:lvl5pPr>
            <a:lvl6pPr indent="-101600" marL="251460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6pPr>
            <a:lvl7pPr indent="-101600" marL="297180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7pPr>
            <a:lvl8pPr indent="-101600" marL="342900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8pPr>
            <a:lvl9pPr indent="-101600" marL="388620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t" bIns="45700" lIns="91425" rIns="91425" tIns="45700">
            <a:noAutofit/>
          </a:bodyPr>
          <a:lstStyle>
            <a:lvl1pPr>
              <a:spcBef>
                <a:spcPts val="0"/>
              </a:spcBef>
              <a:buNone/>
              <a:defRPr sz="1300">
                <a:solidFill>
                  <a:srgbClr val="000000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nte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457200" y="1028700"/>
            <a:ext cx="4038599" cy="356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2" type="body"/>
          </p:nvPr>
        </p:nvSpPr>
        <p:spPr>
          <a:xfrm>
            <a:off x="4648200" y="1028700"/>
            <a:ext cx="4038599" cy="356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6" name="Shape 86"/>
          <p:cNvSpPr txBox="1"/>
          <p:nvPr>
            <p:ph type="title"/>
          </p:nvPr>
        </p:nvSpPr>
        <p:spPr>
          <a:xfrm>
            <a:off x="457200" y="282749"/>
            <a:ext cx="8229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rtl="0" algn="r">
              <a:spcBef>
                <a:spcPts val="0"/>
              </a:spcBef>
              <a:spcAft>
                <a:spcPts val="0"/>
              </a:spcAft>
              <a:defRPr/>
            </a:lvl2pPr>
            <a:lvl3pPr rtl="0" algn="r">
              <a:spcBef>
                <a:spcPts val="0"/>
              </a:spcBef>
              <a:spcAft>
                <a:spcPts val="0"/>
              </a:spcAft>
              <a:defRPr/>
            </a:lvl3pPr>
            <a:lvl4pPr rtl="0" algn="r">
              <a:spcBef>
                <a:spcPts val="0"/>
              </a:spcBef>
              <a:spcAft>
                <a:spcPts val="0"/>
              </a:spcAft>
              <a:defRPr/>
            </a:lvl4pPr>
            <a:lvl5pPr rtl="0" algn="r">
              <a:spcBef>
                <a:spcPts val="0"/>
              </a:spcBef>
              <a:spcAft>
                <a:spcPts val="0"/>
              </a:spcAft>
              <a:defRPr/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0" type="dt"/>
          </p:nvPr>
        </p:nvSpPr>
        <p:spPr>
          <a:xfrm>
            <a:off x="496887" y="4797028"/>
            <a:ext cx="1416000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2057400" y="4800600"/>
            <a:ext cx="50291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7207250" y="4800600"/>
            <a:ext cx="14399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000" u="none" cap="none" strike="noStrike">
                <a:solidFill>
                  <a:srgbClr val="113F7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mparis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457200" y="1151334"/>
            <a:ext cx="4040099" cy="479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PT Sans"/>
              <a:buNone/>
              <a:defRPr/>
            </a:lvl1pPr>
            <a:lvl2pPr indent="0" marL="457200" rtl="0">
              <a:spcBef>
                <a:spcPts val="0"/>
              </a:spcBef>
              <a:buFont typeface="PT Sans"/>
              <a:buNone/>
              <a:defRPr/>
            </a:lvl2pPr>
            <a:lvl3pPr indent="0" marL="914400" rtl="0">
              <a:spcBef>
                <a:spcPts val="0"/>
              </a:spcBef>
              <a:buFont typeface="PT Sans"/>
              <a:buNone/>
              <a:defRPr/>
            </a:lvl3pPr>
            <a:lvl4pPr indent="0" marL="1371600" rtl="0">
              <a:spcBef>
                <a:spcPts val="0"/>
              </a:spcBef>
              <a:buFont typeface="PT Sans"/>
              <a:buNone/>
              <a:defRPr/>
            </a:lvl4pPr>
            <a:lvl5pPr indent="0" marL="1828800" rtl="0">
              <a:spcBef>
                <a:spcPts val="0"/>
              </a:spcBef>
              <a:buFont typeface="PT Sans"/>
              <a:buNone/>
              <a:defRPr/>
            </a:lvl5pPr>
            <a:lvl6pPr indent="0" marL="2286000" rtl="0">
              <a:spcBef>
                <a:spcPts val="0"/>
              </a:spcBef>
              <a:buFont typeface="Garamond"/>
              <a:buNone/>
              <a:defRPr/>
            </a:lvl6pPr>
            <a:lvl7pPr indent="0" marL="2743200" rtl="0">
              <a:spcBef>
                <a:spcPts val="0"/>
              </a:spcBef>
              <a:buFont typeface="Garamond"/>
              <a:buNone/>
              <a:defRPr/>
            </a:lvl7pPr>
            <a:lvl8pPr indent="0" marL="3200400" rtl="0">
              <a:spcBef>
                <a:spcPts val="0"/>
              </a:spcBef>
              <a:buFont typeface="Garamond"/>
              <a:buNone/>
              <a:defRPr/>
            </a:lvl8pPr>
            <a:lvl9pPr indent="0" marL="3657600" rtl="0">
              <a:spcBef>
                <a:spcPts val="0"/>
              </a:spcBef>
              <a:buFont typeface="Garamond"/>
              <a:buNone/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2" type="body"/>
          </p:nvPr>
        </p:nvSpPr>
        <p:spPr>
          <a:xfrm>
            <a:off x="457200" y="1631156"/>
            <a:ext cx="4040099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3" type="body"/>
          </p:nvPr>
        </p:nvSpPr>
        <p:spPr>
          <a:xfrm>
            <a:off x="4645025" y="1151334"/>
            <a:ext cx="4041900" cy="479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PT Sans"/>
              <a:buNone/>
              <a:defRPr/>
            </a:lvl1pPr>
            <a:lvl2pPr indent="0" marL="457200" rtl="0">
              <a:spcBef>
                <a:spcPts val="0"/>
              </a:spcBef>
              <a:buFont typeface="PT Sans"/>
              <a:buNone/>
              <a:defRPr/>
            </a:lvl2pPr>
            <a:lvl3pPr indent="0" marL="914400" rtl="0">
              <a:spcBef>
                <a:spcPts val="0"/>
              </a:spcBef>
              <a:buFont typeface="PT Sans"/>
              <a:buNone/>
              <a:defRPr/>
            </a:lvl3pPr>
            <a:lvl4pPr indent="0" marL="1371600" rtl="0">
              <a:spcBef>
                <a:spcPts val="0"/>
              </a:spcBef>
              <a:buFont typeface="PT Sans"/>
              <a:buNone/>
              <a:defRPr/>
            </a:lvl4pPr>
            <a:lvl5pPr indent="0" marL="1828800" rtl="0">
              <a:spcBef>
                <a:spcPts val="0"/>
              </a:spcBef>
              <a:buFont typeface="PT Sans"/>
              <a:buNone/>
              <a:defRPr/>
            </a:lvl5pPr>
            <a:lvl6pPr indent="0" marL="2286000" rtl="0">
              <a:spcBef>
                <a:spcPts val="0"/>
              </a:spcBef>
              <a:buFont typeface="Garamond"/>
              <a:buNone/>
              <a:defRPr/>
            </a:lvl6pPr>
            <a:lvl7pPr indent="0" marL="2743200" rtl="0">
              <a:spcBef>
                <a:spcPts val="0"/>
              </a:spcBef>
              <a:buFont typeface="Garamond"/>
              <a:buNone/>
              <a:defRPr/>
            </a:lvl7pPr>
            <a:lvl8pPr indent="0" marL="3200400" rtl="0">
              <a:spcBef>
                <a:spcPts val="0"/>
              </a:spcBef>
              <a:buFont typeface="Garamond"/>
              <a:buNone/>
              <a:defRPr/>
            </a:lvl8pPr>
            <a:lvl9pPr indent="0" marL="3657600" rtl="0">
              <a:spcBef>
                <a:spcPts val="0"/>
              </a:spcBef>
              <a:buFont typeface="Garamond"/>
              <a:buNone/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457200" y="282749"/>
            <a:ext cx="8229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rtl="0" algn="r">
              <a:spcBef>
                <a:spcPts val="0"/>
              </a:spcBef>
              <a:spcAft>
                <a:spcPts val="0"/>
              </a:spcAft>
              <a:defRPr/>
            </a:lvl2pPr>
            <a:lvl3pPr rtl="0" algn="r">
              <a:spcBef>
                <a:spcPts val="0"/>
              </a:spcBef>
              <a:spcAft>
                <a:spcPts val="0"/>
              </a:spcAft>
              <a:defRPr/>
            </a:lvl3pPr>
            <a:lvl4pPr rtl="0" algn="r">
              <a:spcBef>
                <a:spcPts val="0"/>
              </a:spcBef>
              <a:spcAft>
                <a:spcPts val="0"/>
              </a:spcAft>
              <a:defRPr/>
            </a:lvl4pPr>
            <a:lvl5pPr rtl="0" algn="r">
              <a:spcBef>
                <a:spcPts val="0"/>
              </a:spcBef>
              <a:spcAft>
                <a:spcPts val="0"/>
              </a:spcAft>
              <a:defRPr/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0" type="dt"/>
          </p:nvPr>
        </p:nvSpPr>
        <p:spPr>
          <a:xfrm>
            <a:off x="496887" y="4797028"/>
            <a:ext cx="1416000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1" type="ftr"/>
          </p:nvPr>
        </p:nvSpPr>
        <p:spPr>
          <a:xfrm>
            <a:off x="2057400" y="4800600"/>
            <a:ext cx="50291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7207250" y="4800600"/>
            <a:ext cx="14399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000" u="none" cap="none" strike="noStrike">
                <a:solidFill>
                  <a:srgbClr val="113F7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57200" y="282749"/>
            <a:ext cx="8229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rtl="0" algn="r">
              <a:spcBef>
                <a:spcPts val="0"/>
              </a:spcBef>
              <a:spcAft>
                <a:spcPts val="0"/>
              </a:spcAft>
              <a:defRPr/>
            </a:lvl2pPr>
            <a:lvl3pPr rtl="0" algn="r">
              <a:spcBef>
                <a:spcPts val="0"/>
              </a:spcBef>
              <a:spcAft>
                <a:spcPts val="0"/>
              </a:spcAft>
              <a:defRPr/>
            </a:lvl3pPr>
            <a:lvl4pPr rtl="0" algn="r">
              <a:spcBef>
                <a:spcPts val="0"/>
              </a:spcBef>
              <a:spcAft>
                <a:spcPts val="0"/>
              </a:spcAft>
              <a:defRPr/>
            </a:lvl4pPr>
            <a:lvl5pPr rtl="0" algn="r">
              <a:spcBef>
                <a:spcPts val="0"/>
              </a:spcBef>
              <a:spcAft>
                <a:spcPts val="0"/>
              </a:spcAft>
              <a:defRPr/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01" name="Shape 101"/>
          <p:cNvSpPr txBox="1"/>
          <p:nvPr>
            <p:ph idx="10" type="dt"/>
          </p:nvPr>
        </p:nvSpPr>
        <p:spPr>
          <a:xfrm>
            <a:off x="496887" y="4797028"/>
            <a:ext cx="1416000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1" type="ftr"/>
          </p:nvPr>
        </p:nvSpPr>
        <p:spPr>
          <a:xfrm>
            <a:off x="2057400" y="4800600"/>
            <a:ext cx="50291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7207250" y="4800600"/>
            <a:ext cx="14399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000" u="none" cap="none" strike="noStrike">
                <a:solidFill>
                  <a:srgbClr val="113F7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 with Ca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3575050" y="889765"/>
            <a:ext cx="5111699" cy="3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6" name="Shape 106"/>
          <p:cNvSpPr txBox="1"/>
          <p:nvPr>
            <p:ph idx="2" type="body"/>
          </p:nvPr>
        </p:nvSpPr>
        <p:spPr>
          <a:xfrm>
            <a:off x="457200" y="1761302"/>
            <a:ext cx="3008399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PT Sans"/>
              <a:buNone/>
              <a:defRPr/>
            </a:lvl1pPr>
            <a:lvl2pPr indent="0" marL="457200" rtl="0">
              <a:spcBef>
                <a:spcPts val="0"/>
              </a:spcBef>
              <a:buFont typeface="PT Sans"/>
              <a:buNone/>
              <a:defRPr/>
            </a:lvl2pPr>
            <a:lvl3pPr indent="0" marL="914400" rtl="0">
              <a:spcBef>
                <a:spcPts val="0"/>
              </a:spcBef>
              <a:buFont typeface="PT Sans"/>
              <a:buNone/>
              <a:defRPr/>
            </a:lvl3pPr>
            <a:lvl4pPr indent="0" marL="1371600" rtl="0">
              <a:spcBef>
                <a:spcPts val="0"/>
              </a:spcBef>
              <a:buFont typeface="PT Sans"/>
              <a:buNone/>
              <a:defRPr/>
            </a:lvl4pPr>
            <a:lvl5pPr indent="0" marL="1828800" rtl="0">
              <a:spcBef>
                <a:spcPts val="0"/>
              </a:spcBef>
              <a:buFont typeface="PT Sans"/>
              <a:buNone/>
              <a:defRPr/>
            </a:lvl5pPr>
            <a:lvl6pPr indent="0" marL="2286000" rtl="0">
              <a:spcBef>
                <a:spcPts val="0"/>
              </a:spcBef>
              <a:buFont typeface="Garamond"/>
              <a:buNone/>
              <a:defRPr/>
            </a:lvl6pPr>
            <a:lvl7pPr indent="0" marL="2743200" rtl="0">
              <a:spcBef>
                <a:spcPts val="0"/>
              </a:spcBef>
              <a:buFont typeface="Garamond"/>
              <a:buNone/>
              <a:defRPr/>
            </a:lvl7pPr>
            <a:lvl8pPr indent="0" marL="3200400" rtl="0">
              <a:spcBef>
                <a:spcPts val="0"/>
              </a:spcBef>
              <a:buFont typeface="Garamond"/>
              <a:buNone/>
              <a:defRPr/>
            </a:lvl8pPr>
            <a:lvl9pPr indent="0" marL="3657600" rtl="0">
              <a:spcBef>
                <a:spcPts val="0"/>
              </a:spcBef>
              <a:buFont typeface="Garamond"/>
              <a:buNone/>
              <a:defRPr/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457200" y="282749"/>
            <a:ext cx="8229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rtl="0" algn="r">
              <a:spcBef>
                <a:spcPts val="0"/>
              </a:spcBef>
              <a:spcAft>
                <a:spcPts val="0"/>
              </a:spcAft>
              <a:defRPr/>
            </a:lvl2pPr>
            <a:lvl3pPr rtl="0" algn="r">
              <a:spcBef>
                <a:spcPts val="0"/>
              </a:spcBef>
              <a:spcAft>
                <a:spcPts val="0"/>
              </a:spcAft>
              <a:defRPr/>
            </a:lvl3pPr>
            <a:lvl4pPr rtl="0" algn="r">
              <a:spcBef>
                <a:spcPts val="0"/>
              </a:spcBef>
              <a:spcAft>
                <a:spcPts val="0"/>
              </a:spcAft>
              <a:defRPr/>
            </a:lvl4pPr>
            <a:lvl5pPr rtl="0" algn="r">
              <a:spcBef>
                <a:spcPts val="0"/>
              </a:spcBef>
              <a:spcAft>
                <a:spcPts val="0"/>
              </a:spcAft>
              <a:defRPr/>
            </a:lvl5pPr>
            <a:lvl6pPr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0" type="dt"/>
          </p:nvPr>
        </p:nvSpPr>
        <p:spPr>
          <a:xfrm>
            <a:off x="496887" y="4797028"/>
            <a:ext cx="1416000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9" name="Shape 109"/>
          <p:cNvSpPr txBox="1"/>
          <p:nvPr>
            <p:ph idx="11" type="ftr"/>
          </p:nvPr>
        </p:nvSpPr>
        <p:spPr>
          <a:xfrm>
            <a:off x="2057400" y="4800600"/>
            <a:ext cx="50291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7207250" y="4800600"/>
            <a:ext cx="14399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000" u="none" cap="none" strike="noStrike">
                <a:solidFill>
                  <a:srgbClr val="113F7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.xml"/><Relationship Id="rId13" Type="http://schemas.openxmlformats.org/officeDocument/2006/relationships/slideLayout" Target="../slideLayouts/slideLayout12.xml"/><Relationship Id="rId1" Type="http://schemas.openxmlformats.org/officeDocument/2006/relationships/image" Target="../media/image00.png"/><Relationship Id="rId10" Type="http://schemas.openxmlformats.org/officeDocument/2006/relationships/slideLayout" Target="../slideLayouts/slideLayout9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3" Type="http://schemas.openxmlformats.org/officeDocument/2006/relationships/slideLayout" Target="../slideLayouts/slideLayout2.xml"/><Relationship Id="rId9" Type="http://schemas.openxmlformats.org/officeDocument/2006/relationships/slideLayout" Target="../slideLayouts/slideLayout8.xml"/><Relationship Id="rId6" Type="http://schemas.openxmlformats.org/officeDocument/2006/relationships/slideLayout" Target="../slideLayouts/slideLayout5.xml"/><Relationship Id="rId5" Type="http://schemas.openxmlformats.org/officeDocument/2006/relationships/slideLayout" Target="../slideLayouts/slideLayout4.xml"/><Relationship Id="rId8" Type="http://schemas.openxmlformats.org/officeDocument/2006/relationships/slideLayout" Target="../slideLayouts/slideLayout7.xml"/><Relationship Id="rId7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AE6E3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/>
        </p:nvSpPr>
        <p:spPr>
          <a:xfrm>
            <a:off x="0" y="0"/>
            <a:ext cx="9144000" cy="822599"/>
          </a:xfrm>
          <a:prstGeom prst="rect">
            <a:avLst/>
          </a:prstGeom>
          <a:solidFill>
            <a:srgbClr val="74241F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6"/>
          <p:cNvSpPr txBox="1"/>
          <p:nvPr>
            <p:ph type="title"/>
          </p:nvPr>
        </p:nvSpPr>
        <p:spPr>
          <a:xfrm>
            <a:off x="457200" y="282749"/>
            <a:ext cx="8229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indent="0" marL="0" marR="0" rtl="0" algn="r">
              <a:spcBef>
                <a:spcPts val="0"/>
              </a:spcBef>
              <a:spcAft>
                <a:spcPts val="0"/>
              </a:spcAft>
              <a:defRPr/>
            </a:lvl2pPr>
            <a:lvl3pPr indent="0" marL="0" marR="0" rtl="0" algn="r">
              <a:spcBef>
                <a:spcPts val="0"/>
              </a:spcBef>
              <a:spcAft>
                <a:spcPts val="0"/>
              </a:spcAft>
              <a:defRPr/>
            </a:lvl3pPr>
            <a:lvl4pPr indent="0" marL="0" marR="0" rtl="0" algn="r">
              <a:spcBef>
                <a:spcPts val="0"/>
              </a:spcBef>
              <a:spcAft>
                <a:spcPts val="0"/>
              </a:spcAft>
              <a:defRPr/>
            </a:lvl4pPr>
            <a:lvl5pPr indent="0" marL="0" marR="0" rtl="0" algn="r">
              <a:spcBef>
                <a:spcPts val="0"/>
              </a:spcBef>
              <a:spcAft>
                <a:spcPts val="0"/>
              </a:spcAft>
              <a:defRPr/>
            </a:lvl5pPr>
            <a:lvl6pPr indent="0" marL="457200" marR="0" rtl="0" algn="ctr">
              <a:spcBef>
                <a:spcPts val="0"/>
              </a:spcBef>
              <a:spcAft>
                <a:spcPts val="0"/>
              </a:spcAft>
              <a:defRPr/>
            </a:lvl6pPr>
            <a:lvl7pPr indent="0" marL="914400" marR="0" rtl="0" algn="ctr">
              <a:spcBef>
                <a:spcPts val="0"/>
              </a:spcBef>
              <a:spcAft>
                <a:spcPts val="0"/>
              </a:spcAft>
              <a:defRPr/>
            </a:lvl7pPr>
            <a:lvl8pPr indent="0" marL="1371600" marR="0" rtl="0" algn="ctr">
              <a:spcBef>
                <a:spcPts val="0"/>
              </a:spcBef>
              <a:spcAft>
                <a:spcPts val="0"/>
              </a:spcAft>
              <a:defRPr/>
            </a:lvl8pPr>
            <a:lvl9pPr indent="0" marL="1828800" marR="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971550"/>
            <a:ext cx="8229600" cy="36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marL="342900" marR="0" rtl="0" algn="l">
              <a:spcBef>
                <a:spcPts val="560"/>
              </a:spcBef>
              <a:spcAft>
                <a:spcPts val="0"/>
              </a:spcAft>
              <a:buClr>
                <a:srgbClr val="113F7C"/>
              </a:buClr>
              <a:buFont typeface="PT Sans"/>
              <a:buChar char="•"/>
              <a:defRPr/>
            </a:lvl1pPr>
            <a:lvl2pPr indent="-133350" marL="742950" marR="0" rtl="0" algn="l">
              <a:spcBef>
                <a:spcPts val="480"/>
              </a:spcBef>
              <a:spcAft>
                <a:spcPts val="0"/>
              </a:spcAft>
              <a:buClr>
                <a:srgbClr val="4F4946"/>
              </a:buClr>
              <a:buFont typeface="Arial"/>
              <a:buChar char="•"/>
              <a:defRPr/>
            </a:lvl2pPr>
            <a:lvl3pPr indent="-101600" marL="1143000" marR="0" rtl="0" algn="l">
              <a:spcBef>
                <a:spcPts val="400"/>
              </a:spcBef>
              <a:spcAft>
                <a:spcPts val="0"/>
              </a:spcAft>
              <a:buClr>
                <a:srgbClr val="4F4946"/>
              </a:buClr>
              <a:buFont typeface="PT Sans"/>
              <a:buChar char="•"/>
              <a:defRPr/>
            </a:lvl3pPr>
            <a:lvl4pPr indent="-114300" marL="1600200" marR="0" rtl="0" algn="l">
              <a:spcBef>
                <a:spcPts val="360"/>
              </a:spcBef>
              <a:spcAft>
                <a:spcPts val="0"/>
              </a:spcAft>
              <a:buClr>
                <a:srgbClr val="4F4946"/>
              </a:buClr>
              <a:buFont typeface="Arial"/>
              <a:buChar char="•"/>
              <a:defRPr/>
            </a:lvl4pPr>
            <a:lvl5pPr indent="-127000" marL="2057400" marR="0" rtl="0" algn="l">
              <a:spcBef>
                <a:spcPts val="320"/>
              </a:spcBef>
              <a:spcAft>
                <a:spcPts val="0"/>
              </a:spcAft>
              <a:buClr>
                <a:srgbClr val="4F4946"/>
              </a:buClr>
              <a:buFont typeface="Arial"/>
              <a:buChar char="•"/>
              <a:defRPr/>
            </a:lvl5pPr>
            <a:lvl6pPr indent="-101600" marL="2514600" marR="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6pPr>
            <a:lvl7pPr indent="-101600" marL="2971800" marR="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7pPr>
            <a:lvl8pPr indent="-101600" marL="3429000" marR="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8pPr>
            <a:lvl9pPr indent="-101600" marL="3886200" marR="0" rtl="0" algn="l"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Font typeface="Garamond"/>
              <a:buChar char="»"/>
              <a:defRPr/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496887" y="4797028"/>
            <a:ext cx="1416000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2057400" y="4800600"/>
            <a:ext cx="50291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7207250" y="4800600"/>
            <a:ext cx="14399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000" u="none" cap="none" strike="noStrike">
                <a:solidFill>
                  <a:srgbClr val="113F7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11" name="Shape 11"/>
          <p:cNvSpPr txBox="1"/>
          <p:nvPr/>
        </p:nvSpPr>
        <p:spPr>
          <a:xfrm>
            <a:off x="457200" y="4800600"/>
            <a:ext cx="39599" cy="238200"/>
          </a:xfrm>
          <a:prstGeom prst="rect">
            <a:avLst/>
          </a:prstGeom>
          <a:solidFill>
            <a:srgbClr val="95938E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 txBox="1"/>
          <p:nvPr/>
        </p:nvSpPr>
        <p:spPr>
          <a:xfrm>
            <a:off x="8647113" y="4800600"/>
            <a:ext cx="39599" cy="238200"/>
          </a:xfrm>
          <a:prstGeom prst="rect">
            <a:avLst/>
          </a:prstGeom>
          <a:solidFill>
            <a:srgbClr val="95938E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3663" y="51197"/>
            <a:ext cx="1092300" cy="225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Relationship Id="rId3" Type="http://schemas.openxmlformats.org/officeDocument/2006/relationships/image" Target="../media/image18.jpg"/><Relationship Id="rId5" Type="http://schemas.openxmlformats.org/officeDocument/2006/relationships/image" Target="../media/image28.jp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Relationship Id="rId3" Type="http://schemas.openxmlformats.org/officeDocument/2006/relationships/image" Target="../media/image18.jpg"/><Relationship Id="rId5" Type="http://schemas.openxmlformats.org/officeDocument/2006/relationships/image" Target="../media/image31.jp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Relationship Id="rId3" Type="http://schemas.openxmlformats.org/officeDocument/2006/relationships/image" Target="../media/image18.jpg"/><Relationship Id="rId5" Type="http://schemas.openxmlformats.org/officeDocument/2006/relationships/image" Target="../media/image30.jp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>
            <a:off x="3408750" y="125237"/>
            <a:ext cx="2326499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 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050" y="37"/>
            <a:ext cx="1107950" cy="8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625975" y="1476100"/>
            <a:ext cx="344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Supervisor : Fabrice RETIERE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688575" y="2589575"/>
            <a:ext cx="344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Student : Carl RETHMEIER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772050" y="3703050"/>
            <a:ext cx="344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Student : Paul LOPES GOEMS </a:t>
            </a:r>
          </a:p>
        </p:txBody>
      </p:sp>
      <p:sp>
        <p:nvSpPr>
          <p:cNvPr id="181" name="Shape 181"/>
          <p:cNvSpPr/>
          <p:nvPr/>
        </p:nvSpPr>
        <p:spPr>
          <a:xfrm>
            <a:off x="7355400" y="818375"/>
            <a:ext cx="1788599" cy="39360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6523700" y="4800600"/>
            <a:ext cx="2123399" cy="357299"/>
          </a:xfrm>
          <a:prstGeom prst="rect">
            <a:avLst/>
          </a:prstGeom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643187" y="448625"/>
            <a:ext cx="38576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52175" y="3535600"/>
            <a:ext cx="1773599" cy="4277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-GB"/>
              <a:t>Xenon Flash lamp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7285150" y="3108687"/>
            <a:ext cx="1726199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MPPC top detector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7276525" y="1797112"/>
            <a:ext cx="18096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>
                <a:solidFill>
                  <a:srgbClr val="FF0000"/>
                </a:solidFill>
              </a:rPr>
              <a:t>MPPC bottom detector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7381450" y="1091575"/>
            <a:ext cx="1533600" cy="42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>
                <a:solidFill>
                  <a:srgbClr val="FF0000"/>
                </a:solidFill>
              </a:rPr>
              <a:t>cooling system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250400" y="1909175"/>
            <a:ext cx="9285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>
                <a:solidFill>
                  <a:srgbClr val="0000FF"/>
                </a:solidFill>
              </a:rPr>
              <a:t>N2 input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7527550" y="4235775"/>
            <a:ext cx="12414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>
                <a:solidFill>
                  <a:srgbClr val="0000FF"/>
                </a:solidFill>
              </a:rPr>
              <a:t>N2 output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2650000" y="125225"/>
            <a:ext cx="3568199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-GB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the setup work ? 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6050" y="37"/>
            <a:ext cx="1107950" cy="8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>
            <p:ph idx="12" type="sldNum"/>
          </p:nvPr>
        </p:nvSpPr>
        <p:spPr>
          <a:xfrm>
            <a:off x="6523700" y="4800600"/>
            <a:ext cx="2123399" cy="357299"/>
          </a:xfrm>
          <a:prstGeom prst="rect">
            <a:avLst/>
          </a:prstGeom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  <p:cxnSp>
        <p:nvCxnSpPr>
          <p:cNvPr id="197" name="Shape 197"/>
          <p:cNvCxnSpPr/>
          <p:nvPr/>
        </p:nvCxnSpPr>
        <p:spPr>
          <a:xfrm>
            <a:off x="1168475" y="2100575"/>
            <a:ext cx="698999" cy="263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98" name="Shape 198"/>
          <p:cNvSpPr/>
          <p:nvPr/>
        </p:nvSpPr>
        <p:spPr>
          <a:xfrm>
            <a:off x="1877900" y="2253550"/>
            <a:ext cx="646799" cy="312899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6523700" y="3457000"/>
            <a:ext cx="646799" cy="312899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00" name="Shape 200"/>
          <p:cNvCxnSpPr>
            <a:stCxn id="193" idx="1"/>
            <a:endCxn id="199" idx="5"/>
          </p:cNvCxnSpPr>
          <p:nvPr/>
        </p:nvCxnSpPr>
        <p:spPr>
          <a:xfrm rot="10800000">
            <a:off x="7075750" y="3724125"/>
            <a:ext cx="451800" cy="704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01" name="Shape 201"/>
          <p:cNvSpPr txBox="1"/>
          <p:nvPr/>
        </p:nvSpPr>
        <p:spPr>
          <a:xfrm>
            <a:off x="2712600" y="1519375"/>
            <a:ext cx="1196700" cy="4277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>
                <a:solidFill>
                  <a:srgbClr val="0000FF"/>
                </a:solidFill>
              </a:rPr>
              <a:t>  Amplifiers</a:t>
            </a:r>
          </a:p>
        </p:txBody>
      </p:sp>
      <p:cxnSp>
        <p:nvCxnSpPr>
          <p:cNvPr id="202" name="Shape 202"/>
          <p:cNvCxnSpPr>
            <a:stCxn id="189" idx="1"/>
          </p:cNvCxnSpPr>
          <p:nvPr/>
        </p:nvCxnSpPr>
        <p:spPr>
          <a:xfrm rot="10800000">
            <a:off x="5362450" y="3192537"/>
            <a:ext cx="1922700" cy="109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03" name="Shape 203"/>
          <p:cNvCxnSpPr>
            <a:stCxn id="190" idx="1"/>
          </p:cNvCxnSpPr>
          <p:nvPr/>
        </p:nvCxnSpPr>
        <p:spPr>
          <a:xfrm flipH="1">
            <a:off x="5331325" y="2078812"/>
            <a:ext cx="1945200" cy="79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04" name="Shape 204"/>
          <p:cNvCxnSpPr>
            <a:stCxn id="201" idx="2"/>
          </p:cNvCxnSpPr>
          <p:nvPr/>
        </p:nvCxnSpPr>
        <p:spPr>
          <a:xfrm>
            <a:off x="3310950" y="1947175"/>
            <a:ext cx="2135100" cy="327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05" name="Shape 205"/>
          <p:cNvCxnSpPr/>
          <p:nvPr/>
        </p:nvCxnSpPr>
        <p:spPr>
          <a:xfrm>
            <a:off x="3310950" y="1947175"/>
            <a:ext cx="2469000" cy="203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06" name="Shape 206"/>
          <p:cNvCxnSpPr>
            <a:stCxn id="191" idx="1"/>
          </p:cNvCxnSpPr>
          <p:nvPr/>
        </p:nvCxnSpPr>
        <p:spPr>
          <a:xfrm flipH="1">
            <a:off x="6687550" y="1305475"/>
            <a:ext cx="693900" cy="45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07" name="Shape 207"/>
          <p:cNvSpPr/>
          <p:nvPr/>
        </p:nvSpPr>
        <p:spPr>
          <a:xfrm>
            <a:off x="6037900" y="1669250"/>
            <a:ext cx="611699" cy="427799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08" name="Shape 208"/>
          <p:cNvCxnSpPr>
            <a:stCxn id="188" idx="3"/>
          </p:cNvCxnSpPr>
          <p:nvPr/>
        </p:nvCxnSpPr>
        <p:spPr>
          <a:xfrm flipH="1" rot="10800000">
            <a:off x="1825774" y="3317800"/>
            <a:ext cx="1857000" cy="4317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2" type="sldNum"/>
          </p:nvPr>
        </p:nvSpPr>
        <p:spPr>
          <a:xfrm>
            <a:off x="6523700" y="4800600"/>
            <a:ext cx="2123399" cy="357299"/>
          </a:xfrm>
          <a:prstGeom prst="rect">
            <a:avLst/>
          </a:prstGeom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050" y="37"/>
            <a:ext cx="1107950" cy="8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1619400" y="198225"/>
            <a:ext cx="59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electronic noise to have better results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1133100" y="892050"/>
            <a:ext cx="6877799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Too much electronic noise on the signal observed on the oscilloscope :</a:t>
            </a:r>
          </a:p>
        </p:txBody>
      </p:sp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1049" y="1345875"/>
            <a:ext cx="4721900" cy="27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1942050" y="4122325"/>
            <a:ext cx="5259899" cy="8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★"/>
            </a:pPr>
            <a:r>
              <a:rPr lang="en-GB">
                <a:solidFill>
                  <a:schemeClr val="dk1"/>
                </a:solidFill>
              </a:rPr>
              <a:t>Sol. 1. : Could improve the code - WaveFormProcess -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</a:p>
          <a:p>
            <a:pPr indent="-317500" lvl="0" marL="457200" rtl="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★"/>
            </a:pPr>
            <a:r>
              <a:rPr lang="en-GB">
                <a:solidFill>
                  <a:schemeClr val="dk1"/>
                </a:solidFill>
              </a:rPr>
              <a:t>Sol. 2. : Improve the setup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2" type="sldNum"/>
          </p:nvPr>
        </p:nvSpPr>
        <p:spPr>
          <a:xfrm>
            <a:off x="6523700" y="4800600"/>
            <a:ext cx="2123399" cy="357299"/>
          </a:xfrm>
          <a:prstGeom prst="rect">
            <a:avLst/>
          </a:prstGeom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050" y="37"/>
            <a:ext cx="1107950" cy="8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817600" y="198225"/>
            <a:ext cx="350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Sources of electronic noise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520800" y="813825"/>
            <a:ext cx="8102399" cy="207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❏"/>
            </a:pPr>
            <a:r>
              <a:rPr lang="en-GB"/>
              <a:t>Ground loops and no ground point</a:t>
            </a:r>
          </a:p>
          <a:p>
            <a:pPr indent="-317500" lvl="0" marL="457200" rtl="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❏"/>
            </a:pPr>
            <a:r>
              <a:rPr lang="en-GB"/>
              <a:t>When the F.L. is on it creates radio waves whose frequencies are between 400 MHz and 1.2 GHz</a:t>
            </a:r>
          </a:p>
          <a:p>
            <a:pPr indent="-317500" lvl="0" marL="457200" rtl="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❏"/>
            </a:pPr>
            <a:r>
              <a:rPr lang="en-GB"/>
              <a:t>Radio waves propagate through the air and are transmitted to any piece of conductive metal </a:t>
            </a:r>
          </a:p>
          <a:p>
            <a:pPr indent="-317500" lvl="0" marL="914400" rtl="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❖"/>
            </a:pPr>
            <a:r>
              <a:rPr lang="en-GB"/>
              <a:t>The lid of the box conduct electric field and disturb the amplifiers &gt;&gt; the signal is disturbed</a:t>
            </a:r>
          </a:p>
          <a:p>
            <a:pPr indent="-317500" lvl="0" marL="914400" rtl="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❖"/>
            </a:pPr>
            <a:r>
              <a:rPr lang="en-GB"/>
              <a:t>Each detector receives these radio waves &gt;&gt; the signal is disturbed</a:t>
            </a:r>
          </a:p>
          <a:p>
            <a:pPr indent="-317500" lvl="0" marL="914400" rtl="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❖"/>
            </a:pPr>
            <a:r>
              <a:rPr lang="en-GB"/>
              <a:t>The metal divider act as a transmitter and the connectors of the signal wire act as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		antenna &gt;&gt; the signal is disturbed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4">
            <a:alphaModFix/>
          </a:blip>
          <a:srcRect b="0" l="24784" r="20947" t="45226"/>
          <a:stretch/>
        </p:blipFill>
        <p:spPr>
          <a:xfrm rot="-5400000">
            <a:off x="5246925" y="2291525"/>
            <a:ext cx="2377974" cy="3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3027450" y="3152925"/>
            <a:ext cx="1256999" cy="4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metal divider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1749450" y="4465400"/>
            <a:ext cx="26790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0000"/>
                </a:solidFill>
              </a:rPr>
              <a:t>Connectors to the amplifiers</a:t>
            </a:r>
          </a:p>
        </p:txBody>
      </p:sp>
      <p:cxnSp>
        <p:nvCxnSpPr>
          <p:cNvPr id="230" name="Shape 230"/>
          <p:cNvCxnSpPr>
            <a:stCxn id="229" idx="3"/>
          </p:cNvCxnSpPr>
          <p:nvPr/>
        </p:nvCxnSpPr>
        <p:spPr>
          <a:xfrm flipH="1" rot="10800000">
            <a:off x="4428450" y="3100700"/>
            <a:ext cx="1385400" cy="152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31" name="Shape 231"/>
          <p:cNvCxnSpPr>
            <a:stCxn id="229" idx="3"/>
          </p:cNvCxnSpPr>
          <p:nvPr/>
        </p:nvCxnSpPr>
        <p:spPr>
          <a:xfrm>
            <a:off x="4428450" y="4622600"/>
            <a:ext cx="1731300" cy="164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32" name="Shape 232"/>
          <p:cNvCxnSpPr>
            <a:stCxn id="228" idx="3"/>
          </p:cNvCxnSpPr>
          <p:nvPr/>
        </p:nvCxnSpPr>
        <p:spPr>
          <a:xfrm>
            <a:off x="4284450" y="3362624"/>
            <a:ext cx="796200" cy="136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pic>
        <p:nvPicPr>
          <p:cNvPr id="233" name="Shape 233"/>
          <p:cNvPicPr preferRelativeResize="0"/>
          <p:nvPr/>
        </p:nvPicPr>
        <p:blipFill rotWithShape="1">
          <a:blip r:embed="rId5">
            <a:alphaModFix/>
          </a:blip>
          <a:srcRect b="4469" l="17549" r="25693" t="6324"/>
          <a:stretch/>
        </p:blipFill>
        <p:spPr>
          <a:xfrm rot="-5400000">
            <a:off x="1123261" y="2278412"/>
            <a:ext cx="1099701" cy="2304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861312" y="3980575"/>
            <a:ext cx="1623599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The lid of the box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2" type="sldNum"/>
          </p:nvPr>
        </p:nvSpPr>
        <p:spPr>
          <a:xfrm>
            <a:off x="6523700" y="4800600"/>
            <a:ext cx="2123399" cy="357299"/>
          </a:xfrm>
          <a:prstGeom prst="rect">
            <a:avLst/>
          </a:prstGeom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050" y="37"/>
            <a:ext cx="1107950" cy="8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1889850" y="198225"/>
            <a:ext cx="536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main solutions to improve the setup </a:t>
            </a:r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4">
            <a:alphaModFix/>
          </a:blip>
          <a:srcRect b="-2081" l="13352" r="26878" t="1508"/>
          <a:stretch/>
        </p:blipFill>
        <p:spPr>
          <a:xfrm rot="-5400000">
            <a:off x="2039650" y="348561"/>
            <a:ext cx="2538449" cy="555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/>
        </p:nvSpPr>
        <p:spPr>
          <a:xfrm>
            <a:off x="6653225" y="2269150"/>
            <a:ext cx="12962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-GB">
                <a:solidFill>
                  <a:srgbClr val="FF0000"/>
                </a:solidFill>
              </a:rPr>
              <a:t>Copper tape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6270475" y="1674850"/>
            <a:ext cx="13802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Copper tape</a:t>
            </a:r>
          </a:p>
        </p:txBody>
      </p:sp>
      <p:cxnSp>
        <p:nvCxnSpPr>
          <p:cNvPr id="245" name="Shape 245"/>
          <p:cNvCxnSpPr/>
          <p:nvPr/>
        </p:nvCxnSpPr>
        <p:spPr>
          <a:xfrm flipH="1">
            <a:off x="5446375" y="1921712"/>
            <a:ext cx="824099" cy="488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46" name="Shape 246"/>
          <p:cNvCxnSpPr/>
          <p:nvPr/>
        </p:nvCxnSpPr>
        <p:spPr>
          <a:xfrm flipH="1">
            <a:off x="5644325" y="2510100"/>
            <a:ext cx="1008899" cy="1232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47" name="Shape 247"/>
          <p:cNvSpPr txBox="1"/>
          <p:nvPr/>
        </p:nvSpPr>
        <p:spPr>
          <a:xfrm>
            <a:off x="6088550" y="3058875"/>
            <a:ext cx="2558400" cy="158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 u="sng">
                <a:solidFill>
                  <a:srgbClr val="0000FF"/>
                </a:solidFill>
              </a:rPr>
              <a:t>Csq </a:t>
            </a:r>
            <a:r>
              <a:rPr lang="en-GB"/>
              <a:t>: </a:t>
            </a:r>
          </a:p>
          <a:p>
            <a:pPr rtl="0">
              <a:spcBef>
                <a:spcPts val="0"/>
              </a:spcBef>
              <a:buNone/>
            </a:pPr>
            <a:r>
              <a:rPr lang="en-GB"/>
              <a:t>-	The electric field  from the flash lamp is guided  by copper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-GB"/>
              <a:t>-	No more electric field above the amplifiers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-GB"/>
              <a:t> 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529200" y="960250"/>
            <a:ext cx="44780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➢"/>
            </a:pPr>
            <a:r>
              <a:rPr lang="en-GB">
                <a:solidFill>
                  <a:schemeClr val="dk1"/>
                </a:solidFill>
              </a:rPr>
              <a:t>Create a ground point : help for trigger.  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529200" y="1317550"/>
            <a:ext cx="3664800" cy="357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➢"/>
            </a:pPr>
            <a:r>
              <a:rPr lang="en-GB">
                <a:solidFill>
                  <a:schemeClr val="dk1"/>
                </a:solidFill>
              </a:rPr>
              <a:t>Isolate the lid from the box.  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2" type="sldNum"/>
          </p:nvPr>
        </p:nvSpPr>
        <p:spPr>
          <a:xfrm>
            <a:off x="6523700" y="4800600"/>
            <a:ext cx="2123399" cy="357299"/>
          </a:xfrm>
          <a:prstGeom prst="rect">
            <a:avLst/>
          </a:prstGeom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050" y="37"/>
            <a:ext cx="1107950" cy="8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529200" y="905875"/>
            <a:ext cx="3664800" cy="357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➢"/>
            </a:pPr>
            <a:r>
              <a:rPr lang="en-GB">
                <a:solidFill>
                  <a:schemeClr val="dk1"/>
                </a:solidFill>
              </a:rPr>
              <a:t>Isolate the flash lamp : </a:t>
            </a:r>
            <a:r>
              <a:rPr i="1" lang="en-GB">
                <a:solidFill>
                  <a:srgbClr val="0000FF"/>
                </a:solidFill>
              </a:rPr>
              <a:t>Faraday cage</a:t>
            </a:r>
            <a:r>
              <a:rPr lang="en-GB">
                <a:solidFill>
                  <a:schemeClr val="dk1"/>
                </a:solidFill>
              </a:rPr>
              <a:t>. 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1889850" y="198225"/>
            <a:ext cx="536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main solutions to improve the setup 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00" y="1411350"/>
            <a:ext cx="3598244" cy="269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2450" y="2230600"/>
            <a:ext cx="3426676" cy="257000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529200" y="4174725"/>
            <a:ext cx="37245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The centimeter thick piece of metal absorb radio waves from the F.L.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4502450" y="1314575"/>
            <a:ext cx="37245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A aluminum foil, connected to the pieces of metal, conduct electric field to the copper tape and so to the ground. 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2" type="sldNum"/>
          </p:nvPr>
        </p:nvSpPr>
        <p:spPr>
          <a:xfrm>
            <a:off x="6523700" y="4800600"/>
            <a:ext cx="2123399" cy="357299"/>
          </a:xfrm>
          <a:prstGeom prst="rect">
            <a:avLst/>
          </a:prstGeom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050" y="37"/>
            <a:ext cx="1107950" cy="8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529200" y="905875"/>
            <a:ext cx="64790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rgbClr val="0000FF"/>
              </a:buClr>
              <a:buSzPct val="100000"/>
              <a:buFont typeface="Arial"/>
              <a:buChar char="➢"/>
            </a:pPr>
            <a:r>
              <a:rPr lang="en-GB">
                <a:solidFill>
                  <a:schemeClr val="dk1"/>
                </a:solidFill>
              </a:rPr>
              <a:t>Isolate the detectors from the radio waves of the F.L. : </a:t>
            </a:r>
            <a:r>
              <a:rPr i="1" lang="en-GB">
                <a:solidFill>
                  <a:srgbClr val="0000FF"/>
                </a:solidFill>
              </a:rPr>
              <a:t>Faraday cage</a:t>
            </a:r>
            <a:r>
              <a:rPr lang="en-GB">
                <a:solidFill>
                  <a:schemeClr val="dk1"/>
                </a:solidFill>
              </a:rPr>
              <a:t>. 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1889850" y="198225"/>
            <a:ext cx="536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main solutions to improve the setup </a:t>
            </a: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4">
            <a:alphaModFix/>
          </a:blip>
          <a:srcRect b="26272" l="0" r="14273" t="21590"/>
          <a:stretch/>
        </p:blipFill>
        <p:spPr>
          <a:xfrm>
            <a:off x="529200" y="1355224"/>
            <a:ext cx="3306923" cy="268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 rotWithShape="1">
          <a:blip r:embed="rId5">
            <a:alphaModFix/>
          </a:blip>
          <a:srcRect b="20829" l="17407" r="23322" t="39183"/>
          <a:stretch/>
        </p:blipFill>
        <p:spPr>
          <a:xfrm rot="-5400000">
            <a:off x="6441988" y="2655988"/>
            <a:ext cx="1854174" cy="20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4389250" y="1661000"/>
            <a:ext cx="1393199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-GB">
                <a:solidFill>
                  <a:srgbClr val="434343"/>
                </a:solidFill>
              </a:rPr>
              <a:t>Aluminum foil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4043575" y="2989975"/>
            <a:ext cx="1815599" cy="3560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-GB"/>
              <a:t> Hole for the light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3530275" y="4444500"/>
            <a:ext cx="1613099" cy="35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>
                <a:solidFill>
                  <a:srgbClr val="FF0000"/>
                </a:solidFill>
              </a:rPr>
              <a:t>Copper to ground</a:t>
            </a:r>
          </a:p>
        </p:txBody>
      </p:sp>
      <p:cxnSp>
        <p:nvCxnSpPr>
          <p:cNvPr id="275" name="Shape 275"/>
          <p:cNvCxnSpPr/>
          <p:nvPr/>
        </p:nvCxnSpPr>
        <p:spPr>
          <a:xfrm rot="10800000">
            <a:off x="2346474" y="3896850"/>
            <a:ext cx="1183800" cy="72569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76" name="Shape 276"/>
          <p:cNvCxnSpPr/>
          <p:nvPr/>
        </p:nvCxnSpPr>
        <p:spPr>
          <a:xfrm rot="10800000">
            <a:off x="2409175" y="2629399"/>
            <a:ext cx="1634399" cy="502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77" name="Shape 277"/>
          <p:cNvCxnSpPr>
            <a:stCxn id="273" idx="3"/>
          </p:cNvCxnSpPr>
          <p:nvPr/>
        </p:nvCxnSpPr>
        <p:spPr>
          <a:xfrm>
            <a:off x="5859174" y="3168024"/>
            <a:ext cx="666900" cy="3531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78" name="Shape 278"/>
          <p:cNvCxnSpPr/>
          <p:nvPr/>
        </p:nvCxnSpPr>
        <p:spPr>
          <a:xfrm flipH="1">
            <a:off x="2576950" y="1896075"/>
            <a:ext cx="1812299" cy="450599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79" name="Shape 279"/>
          <p:cNvCxnSpPr>
            <a:stCxn id="272" idx="3"/>
          </p:cNvCxnSpPr>
          <p:nvPr/>
        </p:nvCxnSpPr>
        <p:spPr>
          <a:xfrm>
            <a:off x="5782449" y="1901900"/>
            <a:ext cx="1236299" cy="15924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80" name="Shape 280"/>
          <p:cNvSpPr txBox="1"/>
          <p:nvPr/>
        </p:nvSpPr>
        <p:spPr>
          <a:xfrm>
            <a:off x="4043575" y="3989375"/>
            <a:ext cx="2244299" cy="357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0000"/>
                </a:solidFill>
              </a:rPr>
              <a:t>Copper to ground (inside)</a:t>
            </a:r>
          </a:p>
        </p:txBody>
      </p:sp>
      <p:sp>
        <p:nvSpPr>
          <p:cNvPr id="281" name="Shape 281"/>
          <p:cNvSpPr/>
          <p:nvPr/>
        </p:nvSpPr>
        <p:spPr>
          <a:xfrm>
            <a:off x="8244275" y="3156175"/>
            <a:ext cx="303599" cy="725699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7338650" y="2079900"/>
            <a:ext cx="837900" cy="35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0000FF"/>
                </a:solidFill>
              </a:rPr>
              <a:t>Signal</a:t>
            </a:r>
          </a:p>
        </p:txBody>
      </p:sp>
      <p:cxnSp>
        <p:nvCxnSpPr>
          <p:cNvPr id="283" name="Shape 283"/>
          <p:cNvCxnSpPr>
            <a:stCxn id="282" idx="2"/>
            <a:endCxn id="281" idx="0"/>
          </p:cNvCxnSpPr>
          <p:nvPr/>
        </p:nvCxnSpPr>
        <p:spPr>
          <a:xfrm>
            <a:off x="7757600" y="2435999"/>
            <a:ext cx="638400" cy="720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84" name="Shape 284"/>
          <p:cNvSpPr txBox="1"/>
          <p:nvPr/>
        </p:nvSpPr>
        <p:spPr>
          <a:xfrm>
            <a:off x="755275" y="4346675"/>
            <a:ext cx="837900" cy="35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0000FF"/>
                </a:solidFill>
              </a:rPr>
              <a:t>Signal</a:t>
            </a:r>
          </a:p>
        </p:txBody>
      </p:sp>
      <p:sp>
        <p:nvSpPr>
          <p:cNvPr id="285" name="Shape 285"/>
          <p:cNvSpPr/>
          <p:nvPr/>
        </p:nvSpPr>
        <p:spPr>
          <a:xfrm rot="-1518243">
            <a:off x="581861" y="3320050"/>
            <a:ext cx="737678" cy="450632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86" name="Shape 286"/>
          <p:cNvCxnSpPr>
            <a:stCxn id="284" idx="0"/>
            <a:endCxn id="285" idx="4"/>
          </p:cNvCxnSpPr>
          <p:nvPr/>
        </p:nvCxnSpPr>
        <p:spPr>
          <a:xfrm rot="10800000">
            <a:off x="1047025" y="3749075"/>
            <a:ext cx="127200" cy="597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12" type="sldNum"/>
          </p:nvPr>
        </p:nvSpPr>
        <p:spPr>
          <a:xfrm>
            <a:off x="6523700" y="4800600"/>
            <a:ext cx="2123399" cy="357299"/>
          </a:xfrm>
          <a:prstGeom prst="rect">
            <a:avLst/>
          </a:prstGeom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292" name="Shape 292"/>
          <p:cNvSpPr txBox="1"/>
          <p:nvPr/>
        </p:nvSpPr>
        <p:spPr>
          <a:xfrm>
            <a:off x="3091800" y="198225"/>
            <a:ext cx="296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 sz="24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signals get better 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050" y="37"/>
            <a:ext cx="1107950" cy="8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37" y="1193150"/>
            <a:ext cx="8123324" cy="347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name="TRIUMF_presentation">
  <a:themeElements>
    <a:clrScheme name="TRIUMF">
      <a:dk1>
        <a:srgbClr val="000000"/>
      </a:dk1>
      <a:lt1>
        <a:srgbClr val="FFFFFF"/>
      </a:lt1>
      <a:dk2>
        <a:srgbClr val="6E615D"/>
      </a:dk2>
      <a:lt2>
        <a:srgbClr val="EAE6E3"/>
      </a:lt2>
      <a:accent1>
        <a:srgbClr val="005BA8"/>
      </a:accent1>
      <a:accent2>
        <a:srgbClr val="A02A17"/>
      </a:accent2>
      <a:accent3>
        <a:srgbClr val="689550"/>
      </a:accent3>
      <a:accent4>
        <a:srgbClr val="F47B29"/>
      </a:accent4>
      <a:accent5>
        <a:srgbClr val="6E615D"/>
      </a:accent5>
      <a:accent6>
        <a:srgbClr val="AFA9A6"/>
      </a:accent6>
      <a:hlink>
        <a:srgbClr val="0000FF"/>
      </a:hlink>
      <a:folHlink>
        <a:srgbClr val="AFA9A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